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Layouts/slideLayout1.xml" ContentType="application/vnd.openxmlformats-officedocument.presentationml.slideLayout+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2.xml" ContentType="application/vnd.openxmlformats-officedocument.presentationml.slideLayout+xml"/>
  <Override PartName="/ppt/slideMasters/slideMaster4.xml" ContentType="application/vnd.openxmlformats-officedocument.presentationml.slideMaster+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ppt/revisionInfo.xml" ContentType="application/vnd.ms-powerpoint.revisioninfo+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61" r:id="rId2"/>
    <p:sldMasterId id="2147483657" r:id="rId3"/>
    <p:sldMasterId id="2147483653" r:id="rId4"/>
  </p:sldMasterIdLst>
  <p:notesMasterIdLst>
    <p:notesMasterId r:id="rId6"/>
  </p:notesMasterIdLst>
  <p:sldIdLst>
    <p:sldId id="256" r:id="rId5"/>
  </p:sldIdLst>
  <p:sldSz cx="51206400" cy="32918400"/>
  <p:notesSz cx="6858000" cy="9144000"/>
  <p:defaultTextStyle>
    <a:defPPr>
      <a:defRPr lang="en-US"/>
    </a:defPPr>
    <a:lvl1pPr algn="l" defTabSz="5014913" rtl="0" fontAlgn="base">
      <a:spcBef>
        <a:spcPct val="0"/>
      </a:spcBef>
      <a:spcAft>
        <a:spcPct val="0"/>
      </a:spcAft>
      <a:defRPr sz="9800" kern="1200">
        <a:solidFill>
          <a:schemeClr val="tx1"/>
        </a:solidFill>
        <a:latin typeface="Calibri" pitchFamily="34" charset="0"/>
        <a:ea typeface="+mn-ea"/>
        <a:cs typeface="Arial" charset="0"/>
      </a:defRPr>
    </a:lvl1pPr>
    <a:lvl2pPr marL="2506663" indent="-2049463" algn="l" defTabSz="5014913" rtl="0" fontAlgn="base">
      <a:spcBef>
        <a:spcPct val="0"/>
      </a:spcBef>
      <a:spcAft>
        <a:spcPct val="0"/>
      </a:spcAft>
      <a:defRPr sz="9800" kern="1200">
        <a:solidFill>
          <a:schemeClr val="tx1"/>
        </a:solidFill>
        <a:latin typeface="Calibri" pitchFamily="34" charset="0"/>
        <a:ea typeface="+mn-ea"/>
        <a:cs typeface="Arial" charset="0"/>
      </a:defRPr>
    </a:lvl2pPr>
    <a:lvl3pPr marL="5014913" indent="-4100513" algn="l" defTabSz="5014913" rtl="0" fontAlgn="base">
      <a:spcBef>
        <a:spcPct val="0"/>
      </a:spcBef>
      <a:spcAft>
        <a:spcPct val="0"/>
      </a:spcAft>
      <a:defRPr sz="9800" kern="1200">
        <a:solidFill>
          <a:schemeClr val="tx1"/>
        </a:solidFill>
        <a:latin typeface="Calibri" pitchFamily="34" charset="0"/>
        <a:ea typeface="+mn-ea"/>
        <a:cs typeface="Arial" charset="0"/>
      </a:defRPr>
    </a:lvl3pPr>
    <a:lvl4pPr marL="7523163" indent="-6151563" algn="l" defTabSz="5014913" rtl="0" fontAlgn="base">
      <a:spcBef>
        <a:spcPct val="0"/>
      </a:spcBef>
      <a:spcAft>
        <a:spcPct val="0"/>
      </a:spcAft>
      <a:defRPr sz="9800" kern="1200">
        <a:solidFill>
          <a:schemeClr val="tx1"/>
        </a:solidFill>
        <a:latin typeface="Calibri" pitchFamily="34" charset="0"/>
        <a:ea typeface="+mn-ea"/>
        <a:cs typeface="Arial" charset="0"/>
      </a:defRPr>
    </a:lvl4pPr>
    <a:lvl5pPr marL="10031413" indent="-8202613" algn="l" defTabSz="5014913" rtl="0" fontAlgn="base">
      <a:spcBef>
        <a:spcPct val="0"/>
      </a:spcBef>
      <a:spcAft>
        <a:spcPct val="0"/>
      </a:spcAft>
      <a:defRPr sz="9800" kern="1200">
        <a:solidFill>
          <a:schemeClr val="tx1"/>
        </a:solidFill>
        <a:latin typeface="Calibri" pitchFamily="34" charset="0"/>
        <a:ea typeface="+mn-ea"/>
        <a:cs typeface="Arial" charset="0"/>
      </a:defRPr>
    </a:lvl5pPr>
    <a:lvl6pPr marL="2286000" algn="l" defTabSz="914400" rtl="0" eaLnBrk="1" latinLnBrk="0" hangingPunct="1">
      <a:defRPr sz="9800" kern="1200">
        <a:solidFill>
          <a:schemeClr val="tx1"/>
        </a:solidFill>
        <a:latin typeface="Calibri" pitchFamily="34" charset="0"/>
        <a:ea typeface="+mn-ea"/>
        <a:cs typeface="Arial" charset="0"/>
      </a:defRPr>
    </a:lvl6pPr>
    <a:lvl7pPr marL="2743200" algn="l" defTabSz="914400" rtl="0" eaLnBrk="1" latinLnBrk="0" hangingPunct="1">
      <a:defRPr sz="9800" kern="1200">
        <a:solidFill>
          <a:schemeClr val="tx1"/>
        </a:solidFill>
        <a:latin typeface="Calibri" pitchFamily="34" charset="0"/>
        <a:ea typeface="+mn-ea"/>
        <a:cs typeface="Arial" charset="0"/>
      </a:defRPr>
    </a:lvl7pPr>
    <a:lvl8pPr marL="3200400" algn="l" defTabSz="914400" rtl="0" eaLnBrk="1" latinLnBrk="0" hangingPunct="1">
      <a:defRPr sz="9800" kern="1200">
        <a:solidFill>
          <a:schemeClr val="tx1"/>
        </a:solidFill>
        <a:latin typeface="Calibri" pitchFamily="34" charset="0"/>
        <a:ea typeface="+mn-ea"/>
        <a:cs typeface="Arial" charset="0"/>
      </a:defRPr>
    </a:lvl8pPr>
    <a:lvl9pPr marL="3657600" algn="l" defTabSz="914400" rtl="0" eaLnBrk="1" latinLnBrk="0" hangingPunct="1">
      <a:defRPr sz="9800"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3422">
          <p15:clr>
            <a:srgbClr val="A4A3A4"/>
          </p15:clr>
        </p15:guide>
        <p15:guide id="2" orient="horz" pos="288">
          <p15:clr>
            <a:srgbClr val="A4A3A4"/>
          </p15:clr>
        </p15:guide>
        <p15:guide id="3" orient="horz" pos="20160">
          <p15:clr>
            <a:srgbClr val="A4A3A4"/>
          </p15:clr>
        </p15:guide>
        <p15:guide id="4" orient="horz">
          <p15:clr>
            <a:srgbClr val="A4A3A4"/>
          </p15:clr>
        </p15:guide>
        <p15:guide id="5" pos="678">
          <p15:clr>
            <a:srgbClr val="A4A3A4"/>
          </p15:clr>
        </p15:guide>
        <p15:guide id="6" pos="316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9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1AC900-E7DC-8339-5D74-CC0635C38BAC}" v="1230" dt="2021-04-07T21:53:44.045"/>
    <p1510:client id="{35AD3BD8-4A94-C04D-9B8A-D80149C0444B}" v="14" dt="2021-04-07T19:58:02.7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709" autoAdjust="0"/>
    <p:restoredTop sz="95563" autoAdjust="0"/>
  </p:normalViewPr>
  <p:slideViewPr>
    <p:cSldViewPr snapToGrid="0" snapToObjects="1" showGuides="1">
      <p:cViewPr varScale="1">
        <p:scale>
          <a:sx n="24" d="100"/>
          <a:sy n="24" d="100"/>
        </p:scale>
        <p:origin x="1320" y="264"/>
      </p:cViewPr>
      <p:guideLst>
        <p:guide orient="horz" pos="3422"/>
        <p:guide orient="horz" pos="288"/>
        <p:guide orient="horz" pos="20160"/>
        <p:guide orient="horz"/>
        <p:guide pos="678"/>
        <p:guide pos="3160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13" Type="http://schemas.openxmlformats.org/officeDocument/2006/relationships/customXml" Target="../customXml/item2.xml"/><Relationship Id="rId3" Type="http://schemas.openxmlformats.org/officeDocument/2006/relationships/slideMaster" Target="slideMasters/slideMaster3.xml"/><Relationship Id="rId7" Type="http://schemas.openxmlformats.org/officeDocument/2006/relationships/presProps" Target="presProps.xml"/><Relationship Id="rId12" Type="http://schemas.openxmlformats.org/officeDocument/2006/relationships/customXml" Target="../customXml/item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theme" Target="theme/theme1.xml"/><Relationship Id="rId14"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5015886"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5015886" fontAlgn="auto">
              <a:spcBef>
                <a:spcPts val="0"/>
              </a:spcBef>
              <a:spcAft>
                <a:spcPts val="0"/>
              </a:spcAft>
              <a:defRPr sz="1200">
                <a:latin typeface="+mn-lt"/>
                <a:cs typeface="+mn-cs"/>
              </a:defRPr>
            </a:lvl1pPr>
          </a:lstStyle>
          <a:p>
            <a:pPr>
              <a:defRPr/>
            </a:pPr>
            <a:fld id="{B64766A8-2453-4D11-B0DC-C50DB852D1DA}" type="datetimeFigureOut">
              <a:rPr lang="en-US"/>
              <a:pPr>
                <a:defRPr/>
              </a:pPr>
              <a:t>4/7/21</a:t>
            </a:fld>
            <a:endParaRPr lang="en-US" dirty="0"/>
          </a:p>
        </p:txBody>
      </p:sp>
      <p:sp>
        <p:nvSpPr>
          <p:cNvPr id="4" name="Slide Image Placeholder 3"/>
          <p:cNvSpPr>
            <a:spLocks noGrp="1" noRot="1" noChangeAspect="1"/>
          </p:cNvSpPr>
          <p:nvPr>
            <p:ph type="sldImg" idx="2"/>
          </p:nvPr>
        </p:nvSpPr>
        <p:spPr>
          <a:xfrm>
            <a:off x="762000" y="685800"/>
            <a:ext cx="5334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5015886"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5015886" fontAlgn="auto">
              <a:spcBef>
                <a:spcPts val="0"/>
              </a:spcBef>
              <a:spcAft>
                <a:spcPts val="0"/>
              </a:spcAft>
              <a:defRPr sz="1200">
                <a:latin typeface="+mn-lt"/>
                <a:cs typeface="+mn-cs"/>
              </a:defRPr>
            </a:lvl1pPr>
          </a:lstStyle>
          <a:p>
            <a:pPr>
              <a:defRPr/>
            </a:pPr>
            <a:fld id="{C864C5C9-8908-41AA-A679-DA3363EBEEDA}" type="slidenum">
              <a:rPr lang="en-US"/>
              <a:pPr>
                <a:defRPr/>
              </a:pPr>
              <a:t>‹#›</a:t>
            </a:fld>
            <a:endParaRPr lang="en-US" dirty="0"/>
          </a:p>
        </p:txBody>
      </p:sp>
    </p:spTree>
    <p:extLst>
      <p:ext uri="{BB962C8B-B14F-4D97-AF65-F5344CB8AC3E}">
        <p14:creationId xmlns:p14="http://schemas.microsoft.com/office/powerpoint/2010/main" val="2506986161"/>
      </p:ext>
    </p:extLst>
  </p:cSld>
  <p:clrMap bg1="lt1" tx1="dk1" bg2="lt2" tx2="dk2" accent1="accent1" accent2="accent2" accent3="accent3" accent4="accent4" accent5="accent5" accent6="accent6" hlink="hlink" folHlink="folHlink"/>
  <p:notesStyle>
    <a:lvl1pPr algn="l" defTabSz="5014913" rtl="0" eaLnBrk="0" fontAlgn="base" hangingPunct="0">
      <a:spcBef>
        <a:spcPct val="30000"/>
      </a:spcBef>
      <a:spcAft>
        <a:spcPct val="0"/>
      </a:spcAft>
      <a:defRPr sz="6600" kern="1200">
        <a:solidFill>
          <a:schemeClr val="tx1"/>
        </a:solidFill>
        <a:latin typeface="+mn-lt"/>
        <a:ea typeface="+mn-ea"/>
        <a:cs typeface="+mn-cs"/>
      </a:defRPr>
    </a:lvl1pPr>
    <a:lvl2pPr marL="2506663" algn="l" defTabSz="5014913" rtl="0" eaLnBrk="0" fontAlgn="base" hangingPunct="0">
      <a:spcBef>
        <a:spcPct val="30000"/>
      </a:spcBef>
      <a:spcAft>
        <a:spcPct val="0"/>
      </a:spcAft>
      <a:defRPr sz="6600" kern="1200">
        <a:solidFill>
          <a:schemeClr val="tx1"/>
        </a:solidFill>
        <a:latin typeface="+mn-lt"/>
        <a:ea typeface="+mn-ea"/>
        <a:cs typeface="+mn-cs"/>
      </a:defRPr>
    </a:lvl2pPr>
    <a:lvl3pPr marL="5014913" algn="l" defTabSz="5014913" rtl="0" eaLnBrk="0" fontAlgn="base" hangingPunct="0">
      <a:spcBef>
        <a:spcPct val="30000"/>
      </a:spcBef>
      <a:spcAft>
        <a:spcPct val="0"/>
      </a:spcAft>
      <a:defRPr sz="6600" kern="1200">
        <a:solidFill>
          <a:schemeClr val="tx1"/>
        </a:solidFill>
        <a:latin typeface="+mn-lt"/>
        <a:ea typeface="+mn-ea"/>
        <a:cs typeface="+mn-cs"/>
      </a:defRPr>
    </a:lvl3pPr>
    <a:lvl4pPr marL="7523163" algn="l" defTabSz="5014913" rtl="0" eaLnBrk="0" fontAlgn="base" hangingPunct="0">
      <a:spcBef>
        <a:spcPct val="30000"/>
      </a:spcBef>
      <a:spcAft>
        <a:spcPct val="0"/>
      </a:spcAft>
      <a:defRPr sz="6600" kern="1200">
        <a:solidFill>
          <a:schemeClr val="tx1"/>
        </a:solidFill>
        <a:latin typeface="+mn-lt"/>
        <a:ea typeface="+mn-ea"/>
        <a:cs typeface="+mn-cs"/>
      </a:defRPr>
    </a:lvl4pPr>
    <a:lvl5pPr marL="10031413" algn="l" defTabSz="5014913" rtl="0" eaLnBrk="0" fontAlgn="base" hangingPunct="0">
      <a:spcBef>
        <a:spcPct val="30000"/>
      </a:spcBef>
      <a:spcAft>
        <a:spcPct val="0"/>
      </a:spcAft>
      <a:defRPr sz="6600" kern="1200">
        <a:solidFill>
          <a:schemeClr val="tx1"/>
        </a:solidFill>
        <a:latin typeface="+mn-lt"/>
        <a:ea typeface="+mn-ea"/>
        <a:cs typeface="+mn-cs"/>
      </a:defRPr>
    </a:lvl5pPr>
    <a:lvl6pPr marL="12539716" algn="l" defTabSz="5015886" rtl="0" eaLnBrk="1" latinLnBrk="0" hangingPunct="1">
      <a:defRPr sz="6600" kern="1200">
        <a:solidFill>
          <a:schemeClr val="tx1"/>
        </a:solidFill>
        <a:latin typeface="+mn-lt"/>
        <a:ea typeface="+mn-ea"/>
        <a:cs typeface="+mn-cs"/>
      </a:defRPr>
    </a:lvl6pPr>
    <a:lvl7pPr marL="15047660" algn="l" defTabSz="5015886" rtl="0" eaLnBrk="1" latinLnBrk="0" hangingPunct="1">
      <a:defRPr sz="6600" kern="1200">
        <a:solidFill>
          <a:schemeClr val="tx1"/>
        </a:solidFill>
        <a:latin typeface="+mn-lt"/>
        <a:ea typeface="+mn-ea"/>
        <a:cs typeface="+mn-cs"/>
      </a:defRPr>
    </a:lvl7pPr>
    <a:lvl8pPr marL="17555602" algn="l" defTabSz="5015886" rtl="0" eaLnBrk="1" latinLnBrk="0" hangingPunct="1">
      <a:defRPr sz="6600" kern="1200">
        <a:solidFill>
          <a:schemeClr val="tx1"/>
        </a:solidFill>
        <a:latin typeface="+mn-lt"/>
        <a:ea typeface="+mn-ea"/>
        <a:cs typeface="+mn-cs"/>
      </a:defRPr>
    </a:lvl8pPr>
    <a:lvl9pPr marL="20063546" algn="l" defTabSz="5015886" rtl="0" eaLnBrk="1" latinLnBrk="0" hangingPunct="1">
      <a:defRPr sz="6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864C5C9-8908-41AA-A679-DA3363EBEEDA}" type="slidenum">
              <a:rPr lang="en-US" smtClean="0"/>
              <a:pPr>
                <a:defRPr/>
              </a:pPr>
              <a:t>1</a:t>
            </a:fld>
            <a:endParaRPr lang="en-US" dirty="0"/>
          </a:p>
        </p:txBody>
      </p:sp>
    </p:spTree>
    <p:extLst>
      <p:ext uri="{BB962C8B-B14F-4D97-AF65-F5344CB8AC3E}">
        <p14:creationId xmlns:p14="http://schemas.microsoft.com/office/powerpoint/2010/main" val="3334758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4 columns">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054884" y="6674045"/>
            <a:ext cx="11732948" cy="958478"/>
          </a:xfrm>
          <a:prstGeom prst="rect">
            <a:avLst/>
          </a:prstGeom>
        </p:spPr>
        <p:txBody>
          <a:bodyPr wrap="square" lIns="261244" tIns="261244" rIns="261244" bIns="261244">
            <a:spAutoFit/>
          </a:bodyPr>
          <a:lstStyle>
            <a:lvl1pPr marL="0" indent="0">
              <a:buNone/>
              <a:defRPr sz="2800">
                <a:solidFill>
                  <a:schemeClr val="accent5">
                    <a:lumMod val="50000"/>
                  </a:schemeClr>
                </a:solidFill>
                <a:latin typeface="Times New Roman" panose="02020603050405020304" pitchFamily="18" charset="0"/>
                <a:cs typeface="Times New Roman" panose="02020603050405020304" pitchFamily="18" charset="0"/>
              </a:defRPr>
            </a:lvl1pPr>
            <a:lvl2pPr marL="1698086" indent="-653110">
              <a:defRPr sz="2800">
                <a:latin typeface="Trebuchet MS" pitchFamily="34" charset="0"/>
              </a:defRPr>
            </a:lvl2pPr>
            <a:lvl3pPr marL="2351196" indent="-653110">
              <a:defRPr sz="2800">
                <a:latin typeface="Trebuchet MS" pitchFamily="34" charset="0"/>
              </a:defRPr>
            </a:lvl3pPr>
            <a:lvl4pPr marL="3069618" indent="-718422">
              <a:defRPr sz="2800">
                <a:latin typeface="Trebuchet MS" pitchFamily="34" charset="0"/>
              </a:defRPr>
            </a:lvl4pPr>
            <a:lvl5pPr marL="3592106" indent="-522488">
              <a:defRPr sz="2800">
                <a:latin typeface="Trebuchet MS" pitchFamily="34" charset="0"/>
              </a:defRPr>
            </a:lvl5pPr>
          </a:lstStyle>
          <a:p>
            <a:pPr lvl="0"/>
            <a:r>
              <a:rPr lang="en-US" dirty="0"/>
              <a:t>Click to edit Master text styles</a:t>
            </a:r>
          </a:p>
        </p:txBody>
      </p:sp>
      <p:sp>
        <p:nvSpPr>
          <p:cNvPr id="6" name="Text Placeholder 5"/>
          <p:cNvSpPr>
            <a:spLocks noGrp="1"/>
          </p:cNvSpPr>
          <p:nvPr>
            <p:ph type="body" sz="quarter" idx="11"/>
          </p:nvPr>
        </p:nvSpPr>
        <p:spPr>
          <a:xfrm>
            <a:off x="1076062" y="5761184"/>
            <a:ext cx="11723688" cy="857368"/>
          </a:xfrm>
          <a:prstGeom prst="rect">
            <a:avLst/>
          </a:prstGeom>
          <a:noFill/>
        </p:spPr>
        <p:txBody>
          <a:bodyPr lIns="104498" tIns="104498" rIns="104498" bIns="104498" anchor="ctr" anchorCtr="0">
            <a:spAutoFit/>
          </a:bodyPr>
          <a:lstStyle>
            <a:lvl1pPr marL="0" indent="0" algn="ctr">
              <a:buNone/>
              <a:defRPr sz="4200" b="1" u="sng" baseline="0">
                <a:solidFill>
                  <a:schemeClr val="accent5">
                    <a:lumMod val="50000"/>
                  </a:schemeClr>
                </a:solidFill>
              </a:defRPr>
            </a:lvl1pPr>
          </a:lstStyle>
          <a:p>
            <a:pPr lvl="0"/>
            <a:r>
              <a:rPr lang="en-US" dirty="0"/>
              <a:t>Click to edit Master text styles</a:t>
            </a:r>
          </a:p>
        </p:txBody>
      </p:sp>
      <p:sp>
        <p:nvSpPr>
          <p:cNvPr id="20" name="Text Placeholder 5"/>
          <p:cNvSpPr>
            <a:spLocks noGrp="1"/>
          </p:cNvSpPr>
          <p:nvPr>
            <p:ph type="body" sz="quarter" idx="20"/>
          </p:nvPr>
        </p:nvSpPr>
        <p:spPr>
          <a:xfrm>
            <a:off x="1076062" y="14461896"/>
            <a:ext cx="11725540" cy="857368"/>
          </a:xfrm>
          <a:prstGeom prst="rect">
            <a:avLst/>
          </a:prstGeom>
          <a:noFill/>
        </p:spPr>
        <p:txBody>
          <a:bodyPr wrap="square" lIns="104498" tIns="104498" rIns="104498" bIns="104498" anchor="ctr" anchorCtr="0">
            <a:spAutoFit/>
          </a:bodyPr>
          <a:lstStyle>
            <a:lvl1pPr marL="0" indent="0" algn="ctr">
              <a:buNone/>
              <a:defRPr sz="4200" b="1" u="sng" baseline="0">
                <a:solidFill>
                  <a:schemeClr val="accent5">
                    <a:lumMod val="50000"/>
                  </a:schemeClr>
                </a:solidFill>
              </a:defRPr>
            </a:lvl1pPr>
          </a:lstStyle>
          <a:p>
            <a:pPr lvl="0"/>
            <a:r>
              <a:rPr lang="en-US" dirty="0"/>
              <a:t>Click to edit Master text styles</a:t>
            </a:r>
          </a:p>
        </p:txBody>
      </p:sp>
      <p:sp>
        <p:nvSpPr>
          <p:cNvPr id="21" name="Text Placeholder 3"/>
          <p:cNvSpPr>
            <a:spLocks noGrp="1"/>
          </p:cNvSpPr>
          <p:nvPr>
            <p:ph type="body" sz="quarter" idx="21"/>
          </p:nvPr>
        </p:nvSpPr>
        <p:spPr>
          <a:xfrm>
            <a:off x="13518359" y="6666107"/>
            <a:ext cx="11723686" cy="958478"/>
          </a:xfrm>
          <a:prstGeom prst="rect">
            <a:avLst/>
          </a:prstGeom>
        </p:spPr>
        <p:txBody>
          <a:bodyPr wrap="square" lIns="261244" tIns="261244" rIns="261244" bIns="261244">
            <a:spAutoFit/>
          </a:bodyPr>
          <a:lstStyle>
            <a:lvl1pPr marL="0" indent="0">
              <a:buNone/>
              <a:defRPr sz="2800">
                <a:solidFill>
                  <a:schemeClr val="accent5">
                    <a:lumMod val="50000"/>
                  </a:schemeClr>
                </a:solidFill>
                <a:latin typeface="Times New Roman" panose="02020603050405020304" pitchFamily="18" charset="0"/>
                <a:cs typeface="Times New Roman" panose="02020603050405020304" pitchFamily="18" charset="0"/>
              </a:defRPr>
            </a:lvl1pPr>
            <a:lvl2pPr marL="1698086" indent="-653110">
              <a:defRPr sz="2800">
                <a:latin typeface="Trebuchet MS" pitchFamily="34" charset="0"/>
              </a:defRPr>
            </a:lvl2pPr>
            <a:lvl3pPr marL="2351196" indent="-653110">
              <a:defRPr sz="2800">
                <a:latin typeface="Trebuchet MS" pitchFamily="34" charset="0"/>
              </a:defRPr>
            </a:lvl3pPr>
            <a:lvl4pPr marL="3069618" indent="-718422">
              <a:defRPr sz="2800">
                <a:latin typeface="Trebuchet MS" pitchFamily="34" charset="0"/>
              </a:defRPr>
            </a:lvl4pPr>
            <a:lvl5pPr marL="3592106" indent="-522488">
              <a:defRPr sz="2800">
                <a:latin typeface="Trebuchet MS" pitchFamily="34" charset="0"/>
              </a:defRPr>
            </a:lvl5pPr>
          </a:lstStyle>
          <a:p>
            <a:pPr lvl="0"/>
            <a:r>
              <a:rPr lang="en-US" dirty="0"/>
              <a:t>Click to edit Master text styles</a:t>
            </a:r>
          </a:p>
        </p:txBody>
      </p:sp>
      <p:sp>
        <p:nvSpPr>
          <p:cNvPr id="22" name="Text Placeholder 5"/>
          <p:cNvSpPr>
            <a:spLocks noGrp="1"/>
          </p:cNvSpPr>
          <p:nvPr>
            <p:ph type="body" sz="quarter" idx="22"/>
          </p:nvPr>
        </p:nvSpPr>
        <p:spPr>
          <a:xfrm>
            <a:off x="13518358" y="5761184"/>
            <a:ext cx="11723688" cy="857368"/>
          </a:xfrm>
          <a:prstGeom prst="rect">
            <a:avLst/>
          </a:prstGeom>
          <a:noFill/>
        </p:spPr>
        <p:txBody>
          <a:bodyPr lIns="104498" tIns="104498" rIns="104498" bIns="104498" anchor="ctr" anchorCtr="0">
            <a:spAutoFit/>
          </a:bodyPr>
          <a:lstStyle>
            <a:lvl1pPr marL="0" indent="0" algn="ctr">
              <a:buNone/>
              <a:defRPr sz="4200" b="1" u="sng" baseline="0">
                <a:solidFill>
                  <a:schemeClr val="accent5">
                    <a:lumMod val="50000"/>
                  </a:schemeClr>
                </a:solidFill>
              </a:defRPr>
            </a:lvl1pPr>
          </a:lstStyle>
          <a:p>
            <a:pPr lvl="0"/>
            <a:r>
              <a:rPr lang="en-US" dirty="0"/>
              <a:t>Click to edit Master text styles</a:t>
            </a:r>
          </a:p>
        </p:txBody>
      </p:sp>
      <p:sp>
        <p:nvSpPr>
          <p:cNvPr id="23" name="Text Placeholder 3"/>
          <p:cNvSpPr>
            <a:spLocks noGrp="1"/>
          </p:cNvSpPr>
          <p:nvPr>
            <p:ph type="body" sz="quarter" idx="23"/>
          </p:nvPr>
        </p:nvSpPr>
        <p:spPr>
          <a:xfrm>
            <a:off x="25968063" y="6674045"/>
            <a:ext cx="11723686" cy="958478"/>
          </a:xfrm>
          <a:prstGeom prst="rect">
            <a:avLst/>
          </a:prstGeom>
        </p:spPr>
        <p:txBody>
          <a:bodyPr wrap="square" lIns="261244" tIns="261244" rIns="261244" bIns="261244">
            <a:spAutoFit/>
          </a:bodyPr>
          <a:lstStyle>
            <a:lvl1pPr marL="0" indent="0">
              <a:buNone/>
              <a:defRPr sz="2800">
                <a:solidFill>
                  <a:schemeClr val="accent5">
                    <a:lumMod val="50000"/>
                  </a:schemeClr>
                </a:solidFill>
                <a:latin typeface="Times New Roman" panose="02020603050405020304" pitchFamily="18" charset="0"/>
                <a:cs typeface="Times New Roman" panose="02020603050405020304" pitchFamily="18" charset="0"/>
              </a:defRPr>
            </a:lvl1pPr>
            <a:lvl2pPr marL="1698086" indent="-653110">
              <a:defRPr sz="2800">
                <a:latin typeface="Trebuchet MS" pitchFamily="34" charset="0"/>
              </a:defRPr>
            </a:lvl2pPr>
            <a:lvl3pPr marL="2351196" indent="-653110">
              <a:defRPr sz="2800">
                <a:latin typeface="Trebuchet MS" pitchFamily="34" charset="0"/>
              </a:defRPr>
            </a:lvl3pPr>
            <a:lvl4pPr marL="3069618" indent="-718422">
              <a:defRPr sz="2800">
                <a:latin typeface="Trebuchet MS" pitchFamily="34" charset="0"/>
              </a:defRPr>
            </a:lvl4pPr>
            <a:lvl5pPr marL="3592106" indent="-522488">
              <a:defRPr sz="2800">
                <a:latin typeface="Trebuchet MS" pitchFamily="34" charset="0"/>
              </a:defRPr>
            </a:lvl5pPr>
          </a:lstStyle>
          <a:p>
            <a:pPr lvl="0"/>
            <a:r>
              <a:rPr lang="en-US" dirty="0"/>
              <a:t>Click to edit Master text styles</a:t>
            </a:r>
          </a:p>
        </p:txBody>
      </p:sp>
      <p:sp>
        <p:nvSpPr>
          <p:cNvPr id="24" name="Text Placeholder 5"/>
          <p:cNvSpPr>
            <a:spLocks noGrp="1"/>
          </p:cNvSpPr>
          <p:nvPr>
            <p:ph type="body" sz="quarter" idx="24"/>
          </p:nvPr>
        </p:nvSpPr>
        <p:spPr>
          <a:xfrm>
            <a:off x="25958800" y="5761184"/>
            <a:ext cx="11734800" cy="857368"/>
          </a:xfrm>
          <a:prstGeom prst="rect">
            <a:avLst/>
          </a:prstGeom>
          <a:noFill/>
        </p:spPr>
        <p:txBody>
          <a:bodyPr lIns="104498" tIns="104498" rIns="104498" bIns="104498" anchor="ctr" anchorCtr="0">
            <a:spAutoFit/>
          </a:bodyPr>
          <a:lstStyle>
            <a:lvl1pPr marL="0" indent="0" algn="ctr">
              <a:buNone/>
              <a:defRPr sz="4200" b="1" u="sng" baseline="0">
                <a:solidFill>
                  <a:schemeClr val="accent5">
                    <a:lumMod val="50000"/>
                  </a:schemeClr>
                </a:solidFill>
              </a:defRPr>
            </a:lvl1pPr>
          </a:lstStyle>
          <a:p>
            <a:pPr lvl="0"/>
            <a:r>
              <a:rPr lang="en-US" dirty="0"/>
              <a:t>Click to edit Master text styles</a:t>
            </a:r>
          </a:p>
        </p:txBody>
      </p:sp>
      <p:sp>
        <p:nvSpPr>
          <p:cNvPr id="25" name="Text Placeholder 5"/>
          <p:cNvSpPr>
            <a:spLocks noGrp="1"/>
          </p:cNvSpPr>
          <p:nvPr>
            <p:ph type="body" sz="quarter" idx="25"/>
          </p:nvPr>
        </p:nvSpPr>
        <p:spPr>
          <a:xfrm>
            <a:off x="38414201" y="5761184"/>
            <a:ext cx="11721520" cy="857368"/>
          </a:xfrm>
          <a:prstGeom prst="rect">
            <a:avLst/>
          </a:prstGeom>
          <a:noFill/>
        </p:spPr>
        <p:txBody>
          <a:bodyPr wrap="square" lIns="104498" tIns="104498" rIns="104498" bIns="104498" anchor="ctr" anchorCtr="0">
            <a:spAutoFit/>
          </a:bodyPr>
          <a:lstStyle>
            <a:lvl1pPr marL="0" indent="0" algn="ctr">
              <a:buNone/>
              <a:defRPr sz="4200" b="1" u="sng" baseline="0">
                <a:solidFill>
                  <a:schemeClr val="accent5">
                    <a:lumMod val="50000"/>
                  </a:schemeClr>
                </a:solidFill>
              </a:defRPr>
            </a:lvl1pPr>
          </a:lstStyle>
          <a:p>
            <a:pPr lvl="0"/>
            <a:r>
              <a:rPr lang="en-US" dirty="0"/>
              <a:t>Click to edit Master text styles</a:t>
            </a:r>
          </a:p>
        </p:txBody>
      </p:sp>
      <p:sp>
        <p:nvSpPr>
          <p:cNvPr id="26" name="Text Placeholder 3"/>
          <p:cNvSpPr>
            <a:spLocks noGrp="1"/>
          </p:cNvSpPr>
          <p:nvPr>
            <p:ph type="body" sz="quarter" idx="26"/>
          </p:nvPr>
        </p:nvSpPr>
        <p:spPr>
          <a:xfrm>
            <a:off x="38414201" y="6674045"/>
            <a:ext cx="11721520" cy="958478"/>
          </a:xfrm>
          <a:prstGeom prst="rect">
            <a:avLst/>
          </a:prstGeom>
        </p:spPr>
        <p:txBody>
          <a:bodyPr wrap="square" lIns="261244" tIns="261244" rIns="261244" bIns="261244">
            <a:spAutoFit/>
          </a:bodyPr>
          <a:lstStyle>
            <a:lvl1pPr marL="0" indent="0">
              <a:buNone/>
              <a:defRPr sz="2800">
                <a:solidFill>
                  <a:schemeClr val="accent5">
                    <a:lumMod val="50000"/>
                  </a:schemeClr>
                </a:solidFill>
                <a:latin typeface="Times New Roman" panose="02020603050405020304" pitchFamily="18" charset="0"/>
                <a:cs typeface="Times New Roman" panose="02020603050405020304" pitchFamily="18" charset="0"/>
              </a:defRPr>
            </a:lvl1pPr>
            <a:lvl2pPr marL="1698086" indent="-653110">
              <a:defRPr sz="2800">
                <a:latin typeface="Trebuchet MS" pitchFamily="34" charset="0"/>
              </a:defRPr>
            </a:lvl2pPr>
            <a:lvl3pPr marL="2351196" indent="-653110">
              <a:defRPr sz="2800">
                <a:latin typeface="Trebuchet MS" pitchFamily="34" charset="0"/>
              </a:defRPr>
            </a:lvl3pPr>
            <a:lvl4pPr marL="3069618" indent="-718422">
              <a:defRPr sz="2800">
                <a:latin typeface="Trebuchet MS" pitchFamily="34" charset="0"/>
              </a:defRPr>
            </a:lvl4pPr>
            <a:lvl5pPr marL="3592106" indent="-522488">
              <a:defRPr sz="2800">
                <a:latin typeface="Trebuchet MS" pitchFamily="34" charset="0"/>
              </a:defRPr>
            </a:lvl5pPr>
          </a:lstStyle>
          <a:p>
            <a:pPr lvl="0"/>
            <a:r>
              <a:rPr lang="en-US" dirty="0"/>
              <a:t>Click to edit Master text styles</a:t>
            </a:r>
          </a:p>
        </p:txBody>
      </p:sp>
      <p:sp>
        <p:nvSpPr>
          <p:cNvPr id="27" name="Text Placeholder 5"/>
          <p:cNvSpPr>
            <a:spLocks noGrp="1"/>
          </p:cNvSpPr>
          <p:nvPr>
            <p:ph type="body" sz="quarter" idx="27"/>
          </p:nvPr>
        </p:nvSpPr>
        <p:spPr>
          <a:xfrm>
            <a:off x="38414201" y="14522120"/>
            <a:ext cx="11721520" cy="857368"/>
          </a:xfrm>
          <a:prstGeom prst="rect">
            <a:avLst/>
          </a:prstGeom>
          <a:noFill/>
        </p:spPr>
        <p:txBody>
          <a:bodyPr wrap="square" lIns="104498" tIns="104498" rIns="104498" bIns="104498" anchor="ctr" anchorCtr="0">
            <a:spAutoFit/>
          </a:bodyPr>
          <a:lstStyle>
            <a:lvl1pPr marL="0" indent="0" algn="ctr">
              <a:buNone/>
              <a:defRPr sz="4200" b="1" u="sng" baseline="0">
                <a:solidFill>
                  <a:schemeClr val="accent5">
                    <a:lumMod val="50000"/>
                  </a:schemeClr>
                </a:solidFill>
              </a:defRPr>
            </a:lvl1pPr>
          </a:lstStyle>
          <a:p>
            <a:pPr lvl="0"/>
            <a:r>
              <a:rPr lang="en-US" dirty="0"/>
              <a:t>Click to edit Master text styles</a:t>
            </a:r>
          </a:p>
        </p:txBody>
      </p:sp>
      <p:sp>
        <p:nvSpPr>
          <p:cNvPr id="28" name="Text Placeholder 3"/>
          <p:cNvSpPr>
            <a:spLocks noGrp="1"/>
          </p:cNvSpPr>
          <p:nvPr>
            <p:ph type="body" sz="quarter" idx="28"/>
          </p:nvPr>
        </p:nvSpPr>
        <p:spPr>
          <a:xfrm>
            <a:off x="38411265" y="15427043"/>
            <a:ext cx="11727392" cy="958478"/>
          </a:xfrm>
          <a:prstGeom prst="rect">
            <a:avLst/>
          </a:prstGeom>
        </p:spPr>
        <p:txBody>
          <a:bodyPr wrap="square" lIns="261244" tIns="261244" rIns="261244" bIns="261244">
            <a:spAutoFit/>
          </a:bodyPr>
          <a:lstStyle>
            <a:lvl1pPr marL="0" indent="0">
              <a:buNone/>
              <a:defRPr sz="2800">
                <a:solidFill>
                  <a:schemeClr val="accent5">
                    <a:lumMod val="50000"/>
                  </a:schemeClr>
                </a:solidFill>
                <a:latin typeface="Times New Roman" panose="02020603050405020304" pitchFamily="18" charset="0"/>
                <a:cs typeface="Times New Roman" panose="02020603050405020304" pitchFamily="18" charset="0"/>
              </a:defRPr>
            </a:lvl1pPr>
            <a:lvl2pPr marL="1698086" indent="-653110">
              <a:defRPr sz="2800">
                <a:latin typeface="Trebuchet MS" pitchFamily="34" charset="0"/>
              </a:defRPr>
            </a:lvl2pPr>
            <a:lvl3pPr marL="2351196" indent="-653110">
              <a:defRPr sz="2800">
                <a:latin typeface="Trebuchet MS" pitchFamily="34" charset="0"/>
              </a:defRPr>
            </a:lvl3pPr>
            <a:lvl4pPr marL="3069618" indent="-718422">
              <a:defRPr sz="2800">
                <a:latin typeface="Trebuchet MS" pitchFamily="34" charset="0"/>
              </a:defRPr>
            </a:lvl4pPr>
            <a:lvl5pPr marL="3592106" indent="-522488">
              <a:defRPr sz="2800">
                <a:latin typeface="Trebuchet MS" pitchFamily="34" charset="0"/>
              </a:defRPr>
            </a:lvl5pPr>
          </a:lstStyle>
          <a:p>
            <a:pPr lvl="0"/>
            <a:r>
              <a:rPr lang="en-US" dirty="0"/>
              <a:t>Click to edit Master text styles</a:t>
            </a:r>
          </a:p>
        </p:txBody>
      </p:sp>
      <p:sp>
        <p:nvSpPr>
          <p:cNvPr id="29" name="Text Placeholder 5"/>
          <p:cNvSpPr>
            <a:spLocks noGrp="1"/>
          </p:cNvSpPr>
          <p:nvPr>
            <p:ph type="body" sz="quarter" idx="29"/>
          </p:nvPr>
        </p:nvSpPr>
        <p:spPr>
          <a:xfrm>
            <a:off x="38414201" y="25928784"/>
            <a:ext cx="11721520" cy="857368"/>
          </a:xfrm>
          <a:prstGeom prst="rect">
            <a:avLst/>
          </a:prstGeom>
          <a:noFill/>
        </p:spPr>
        <p:txBody>
          <a:bodyPr wrap="square" lIns="104498" tIns="104498" rIns="104498" bIns="104498" anchor="ctr" anchorCtr="0">
            <a:spAutoFit/>
          </a:bodyPr>
          <a:lstStyle>
            <a:lvl1pPr marL="0" indent="0" algn="ctr">
              <a:buNone/>
              <a:defRPr sz="4200" b="1" u="sng" baseline="0">
                <a:solidFill>
                  <a:schemeClr val="accent5">
                    <a:lumMod val="50000"/>
                  </a:schemeClr>
                </a:solidFill>
              </a:defRPr>
            </a:lvl1pPr>
          </a:lstStyle>
          <a:p>
            <a:pPr lvl="0"/>
            <a:r>
              <a:rPr lang="en-US" dirty="0"/>
              <a:t>Click to edit Master text styles</a:t>
            </a:r>
          </a:p>
        </p:txBody>
      </p:sp>
      <p:sp>
        <p:nvSpPr>
          <p:cNvPr id="30" name="Text Placeholder 3"/>
          <p:cNvSpPr>
            <a:spLocks noGrp="1"/>
          </p:cNvSpPr>
          <p:nvPr>
            <p:ph type="body" sz="quarter" idx="30"/>
          </p:nvPr>
        </p:nvSpPr>
        <p:spPr>
          <a:xfrm>
            <a:off x="38411265" y="26833707"/>
            <a:ext cx="11727392" cy="958478"/>
          </a:xfrm>
          <a:prstGeom prst="rect">
            <a:avLst/>
          </a:prstGeom>
        </p:spPr>
        <p:txBody>
          <a:bodyPr wrap="square" lIns="261244" tIns="261244" rIns="261244" bIns="261244">
            <a:spAutoFit/>
          </a:bodyPr>
          <a:lstStyle>
            <a:lvl1pPr marL="0" indent="0">
              <a:buNone/>
              <a:defRPr sz="2800">
                <a:solidFill>
                  <a:schemeClr val="accent5">
                    <a:lumMod val="50000"/>
                  </a:schemeClr>
                </a:solidFill>
                <a:latin typeface="Times New Roman" panose="02020603050405020304" pitchFamily="18" charset="0"/>
                <a:cs typeface="Times New Roman" panose="02020603050405020304" pitchFamily="18" charset="0"/>
              </a:defRPr>
            </a:lvl1pPr>
            <a:lvl2pPr marL="1698086" indent="-653110">
              <a:defRPr sz="2800">
                <a:latin typeface="Trebuchet MS" pitchFamily="34" charset="0"/>
              </a:defRPr>
            </a:lvl2pPr>
            <a:lvl3pPr marL="2351196" indent="-653110">
              <a:defRPr sz="2800">
                <a:latin typeface="Trebuchet MS" pitchFamily="34" charset="0"/>
              </a:defRPr>
            </a:lvl3pPr>
            <a:lvl4pPr marL="3069618" indent="-718422">
              <a:defRPr sz="2800">
                <a:latin typeface="Trebuchet MS" pitchFamily="34" charset="0"/>
              </a:defRPr>
            </a:lvl4pPr>
            <a:lvl5pPr marL="3592106" indent="-522488">
              <a:defRPr sz="2800">
                <a:latin typeface="Trebuchet MS" pitchFamily="34" charset="0"/>
              </a:defRPr>
            </a:lvl5pPr>
          </a:lstStyle>
          <a:p>
            <a:pPr lvl="0"/>
            <a:r>
              <a:rPr lang="en-US" dirty="0"/>
              <a:t>Click to edit Master text styles</a:t>
            </a:r>
          </a:p>
        </p:txBody>
      </p:sp>
      <p:sp>
        <p:nvSpPr>
          <p:cNvPr id="60" name="Text Placeholder 3"/>
          <p:cNvSpPr>
            <a:spLocks noGrp="1"/>
          </p:cNvSpPr>
          <p:nvPr>
            <p:ph type="body" sz="quarter" idx="96"/>
          </p:nvPr>
        </p:nvSpPr>
        <p:spPr>
          <a:xfrm>
            <a:off x="1096448" y="15367193"/>
            <a:ext cx="11732948" cy="958478"/>
          </a:xfrm>
          <a:prstGeom prst="rect">
            <a:avLst/>
          </a:prstGeom>
        </p:spPr>
        <p:txBody>
          <a:bodyPr wrap="square" lIns="261244" tIns="261244" rIns="261244" bIns="261244">
            <a:spAutoFit/>
          </a:bodyPr>
          <a:lstStyle>
            <a:lvl1pPr marL="0" indent="0">
              <a:buNone/>
              <a:defRPr sz="2800">
                <a:solidFill>
                  <a:schemeClr val="accent5">
                    <a:lumMod val="50000"/>
                  </a:schemeClr>
                </a:solidFill>
                <a:latin typeface="Times New Roman" panose="02020603050405020304" pitchFamily="18" charset="0"/>
                <a:cs typeface="Times New Roman" panose="02020603050405020304" pitchFamily="18" charset="0"/>
              </a:defRPr>
            </a:lvl1pPr>
            <a:lvl2pPr marL="1698086" indent="-653110">
              <a:defRPr sz="2800">
                <a:latin typeface="Trebuchet MS" pitchFamily="34" charset="0"/>
              </a:defRPr>
            </a:lvl2pPr>
            <a:lvl3pPr marL="2351196" indent="-653110">
              <a:defRPr sz="2800">
                <a:latin typeface="Trebuchet MS" pitchFamily="34" charset="0"/>
              </a:defRPr>
            </a:lvl3pPr>
            <a:lvl4pPr marL="3069618" indent="-718422">
              <a:defRPr sz="2800">
                <a:latin typeface="Trebuchet MS" pitchFamily="34" charset="0"/>
              </a:defRPr>
            </a:lvl4pPr>
            <a:lvl5pPr marL="3592106" indent="-522488">
              <a:defRPr sz="2800">
                <a:latin typeface="Trebuchet MS" pitchFamily="34" charset="0"/>
              </a:defRPr>
            </a:lvl5pPr>
          </a:lstStyle>
          <a:p>
            <a:pPr lvl="0"/>
            <a:r>
              <a:rPr lang="en-US" dirty="0"/>
              <a:t>Click to edit Master text styles</a:t>
            </a:r>
          </a:p>
        </p:txBody>
      </p:sp>
      <p:sp>
        <p:nvSpPr>
          <p:cNvPr id="76" name="Text Placeholder 76"/>
          <p:cNvSpPr>
            <a:spLocks noGrp="1"/>
          </p:cNvSpPr>
          <p:nvPr>
            <p:ph type="body" sz="quarter" idx="150" hasCustomPrompt="1"/>
          </p:nvPr>
        </p:nvSpPr>
        <p:spPr>
          <a:xfrm>
            <a:off x="6733309" y="3318347"/>
            <a:ext cx="37739782" cy="1280160"/>
          </a:xfrm>
          <a:prstGeom prst="rect">
            <a:avLst/>
          </a:prstGeom>
        </p:spPr>
        <p:txBody>
          <a:bodyPr>
            <a:normAutofit/>
          </a:bodyPr>
          <a:lstStyle>
            <a:lvl1pPr marL="0" indent="0" algn="ctr">
              <a:buFontTx/>
              <a:buNone/>
              <a:defRPr sz="6000">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77" name="Text Placeholder 76"/>
          <p:cNvSpPr>
            <a:spLocks noGrp="1"/>
          </p:cNvSpPr>
          <p:nvPr>
            <p:ph type="body" sz="quarter" idx="151" hasCustomPrompt="1"/>
          </p:nvPr>
        </p:nvSpPr>
        <p:spPr>
          <a:xfrm>
            <a:off x="6733309" y="2038187"/>
            <a:ext cx="37739782" cy="1280160"/>
          </a:xfrm>
          <a:prstGeom prst="rect">
            <a:avLst/>
          </a:prstGeom>
        </p:spPr>
        <p:txBody>
          <a:bodyPr anchor="t" anchorCtr="1">
            <a:noAutofit/>
          </a:bodyPr>
          <a:lstStyle>
            <a:lvl1pPr marL="0" indent="0" algn="ctr">
              <a:buFontTx/>
              <a:buNone/>
              <a:defRPr sz="8000">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78" name="Text Placeholder 76"/>
          <p:cNvSpPr>
            <a:spLocks noGrp="1"/>
          </p:cNvSpPr>
          <p:nvPr>
            <p:ph type="body" sz="quarter" idx="153" hasCustomPrompt="1"/>
          </p:nvPr>
        </p:nvSpPr>
        <p:spPr>
          <a:xfrm>
            <a:off x="6733309" y="400213"/>
            <a:ext cx="37739782" cy="1637973"/>
          </a:xfrm>
          <a:prstGeom prst="rect">
            <a:avLst/>
          </a:prstGeom>
        </p:spPr>
        <p:txBody>
          <a:bodyPr anchor="t" anchorCtr="1">
            <a:normAutofit/>
          </a:bodyPr>
          <a:lstStyle>
            <a:lvl1pPr marL="0" indent="0" algn="ctr">
              <a:buFontTx/>
              <a:buNone/>
              <a:defRPr sz="9600" b="1">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p>
        </p:txBody>
      </p:sp>
    </p:spTree>
    <p:extLst>
      <p:ext uri="{BB962C8B-B14F-4D97-AF65-F5344CB8AC3E}">
        <p14:creationId xmlns:p14="http://schemas.microsoft.com/office/powerpoint/2010/main" val="1348474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out Quick Guides">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054884" y="6674045"/>
            <a:ext cx="11732948" cy="958478"/>
          </a:xfrm>
          <a:prstGeom prst="rect">
            <a:avLst/>
          </a:prstGeom>
        </p:spPr>
        <p:txBody>
          <a:bodyPr wrap="square" lIns="261244" tIns="261244" rIns="261244" bIns="261244">
            <a:spAutoFit/>
          </a:bodyPr>
          <a:lstStyle>
            <a:lvl1pPr marL="0" indent="0">
              <a:buNone/>
              <a:defRPr sz="2800">
                <a:solidFill>
                  <a:schemeClr val="accent5">
                    <a:lumMod val="50000"/>
                  </a:schemeClr>
                </a:solidFill>
                <a:latin typeface="Times New Roman" panose="02020603050405020304" pitchFamily="18" charset="0"/>
                <a:cs typeface="Times New Roman" panose="02020603050405020304" pitchFamily="18" charset="0"/>
              </a:defRPr>
            </a:lvl1pPr>
            <a:lvl2pPr marL="1698086" indent="-653110">
              <a:defRPr sz="2800">
                <a:latin typeface="Trebuchet MS" pitchFamily="34" charset="0"/>
              </a:defRPr>
            </a:lvl2pPr>
            <a:lvl3pPr marL="2351196" indent="-653110">
              <a:defRPr sz="2800">
                <a:latin typeface="Trebuchet MS" pitchFamily="34" charset="0"/>
              </a:defRPr>
            </a:lvl3pPr>
            <a:lvl4pPr marL="3069618" indent="-718422">
              <a:defRPr sz="2800">
                <a:latin typeface="Trebuchet MS" pitchFamily="34" charset="0"/>
              </a:defRPr>
            </a:lvl4pPr>
            <a:lvl5pPr marL="3592106" indent="-522488">
              <a:defRPr sz="2800">
                <a:latin typeface="Trebuchet MS" pitchFamily="34" charset="0"/>
              </a:defRPr>
            </a:lvl5pPr>
          </a:lstStyle>
          <a:p>
            <a:pPr lvl="0"/>
            <a:r>
              <a:rPr lang="en-US" dirty="0"/>
              <a:t>Click to edit Master text styles</a:t>
            </a:r>
          </a:p>
        </p:txBody>
      </p:sp>
      <p:sp>
        <p:nvSpPr>
          <p:cNvPr id="6" name="Text Placeholder 5"/>
          <p:cNvSpPr>
            <a:spLocks noGrp="1"/>
          </p:cNvSpPr>
          <p:nvPr>
            <p:ph type="body" sz="quarter" idx="11"/>
          </p:nvPr>
        </p:nvSpPr>
        <p:spPr>
          <a:xfrm>
            <a:off x="1076062" y="5761184"/>
            <a:ext cx="11723688" cy="857368"/>
          </a:xfrm>
          <a:prstGeom prst="rect">
            <a:avLst/>
          </a:prstGeom>
          <a:noFill/>
        </p:spPr>
        <p:txBody>
          <a:bodyPr lIns="104498" tIns="104498" rIns="104498" bIns="104498" anchor="ctr" anchorCtr="0">
            <a:spAutoFit/>
          </a:bodyPr>
          <a:lstStyle>
            <a:lvl1pPr marL="0" indent="0" algn="ctr">
              <a:buNone/>
              <a:defRPr sz="4200" b="1" u="sng" baseline="0">
                <a:solidFill>
                  <a:schemeClr val="accent5">
                    <a:lumMod val="50000"/>
                  </a:schemeClr>
                </a:solidFill>
              </a:defRPr>
            </a:lvl1pPr>
          </a:lstStyle>
          <a:p>
            <a:pPr lvl="0"/>
            <a:r>
              <a:rPr lang="en-US" dirty="0"/>
              <a:t>Click to edit Master text styles</a:t>
            </a:r>
          </a:p>
        </p:txBody>
      </p:sp>
      <p:sp>
        <p:nvSpPr>
          <p:cNvPr id="20" name="Text Placeholder 5"/>
          <p:cNvSpPr>
            <a:spLocks noGrp="1"/>
          </p:cNvSpPr>
          <p:nvPr>
            <p:ph type="body" sz="quarter" idx="20"/>
          </p:nvPr>
        </p:nvSpPr>
        <p:spPr>
          <a:xfrm>
            <a:off x="1076062" y="14461896"/>
            <a:ext cx="11725540" cy="857368"/>
          </a:xfrm>
          <a:prstGeom prst="rect">
            <a:avLst/>
          </a:prstGeom>
          <a:noFill/>
        </p:spPr>
        <p:txBody>
          <a:bodyPr wrap="square" lIns="104498" tIns="104498" rIns="104498" bIns="104498" anchor="ctr" anchorCtr="0">
            <a:spAutoFit/>
          </a:bodyPr>
          <a:lstStyle>
            <a:lvl1pPr marL="0" indent="0" algn="ctr">
              <a:buNone/>
              <a:defRPr sz="4200" b="1" u="sng" baseline="0">
                <a:solidFill>
                  <a:schemeClr val="accent5">
                    <a:lumMod val="50000"/>
                  </a:schemeClr>
                </a:solidFill>
              </a:defRPr>
            </a:lvl1pPr>
          </a:lstStyle>
          <a:p>
            <a:pPr lvl="0"/>
            <a:r>
              <a:rPr lang="en-US" dirty="0"/>
              <a:t>Click to edit Master text styles</a:t>
            </a:r>
          </a:p>
        </p:txBody>
      </p:sp>
      <p:sp>
        <p:nvSpPr>
          <p:cNvPr id="21" name="Text Placeholder 3"/>
          <p:cNvSpPr>
            <a:spLocks noGrp="1"/>
          </p:cNvSpPr>
          <p:nvPr>
            <p:ph type="body" sz="quarter" idx="21"/>
          </p:nvPr>
        </p:nvSpPr>
        <p:spPr>
          <a:xfrm>
            <a:off x="13518359" y="6666107"/>
            <a:ext cx="11723686" cy="958478"/>
          </a:xfrm>
          <a:prstGeom prst="rect">
            <a:avLst/>
          </a:prstGeom>
        </p:spPr>
        <p:txBody>
          <a:bodyPr wrap="square" lIns="261244" tIns="261244" rIns="261244" bIns="261244">
            <a:spAutoFit/>
          </a:bodyPr>
          <a:lstStyle>
            <a:lvl1pPr marL="0" indent="0">
              <a:buNone/>
              <a:defRPr sz="2800">
                <a:solidFill>
                  <a:schemeClr val="accent5">
                    <a:lumMod val="50000"/>
                  </a:schemeClr>
                </a:solidFill>
                <a:latin typeface="Times New Roman" panose="02020603050405020304" pitchFamily="18" charset="0"/>
                <a:cs typeface="Times New Roman" panose="02020603050405020304" pitchFamily="18" charset="0"/>
              </a:defRPr>
            </a:lvl1pPr>
            <a:lvl2pPr marL="1698086" indent="-653110">
              <a:defRPr sz="2800">
                <a:latin typeface="Trebuchet MS" pitchFamily="34" charset="0"/>
              </a:defRPr>
            </a:lvl2pPr>
            <a:lvl3pPr marL="2351196" indent="-653110">
              <a:defRPr sz="2800">
                <a:latin typeface="Trebuchet MS" pitchFamily="34" charset="0"/>
              </a:defRPr>
            </a:lvl3pPr>
            <a:lvl4pPr marL="3069618" indent="-718422">
              <a:defRPr sz="2800">
                <a:latin typeface="Trebuchet MS" pitchFamily="34" charset="0"/>
              </a:defRPr>
            </a:lvl4pPr>
            <a:lvl5pPr marL="3592106" indent="-522488">
              <a:defRPr sz="2800">
                <a:latin typeface="Trebuchet MS" pitchFamily="34" charset="0"/>
              </a:defRPr>
            </a:lvl5pPr>
          </a:lstStyle>
          <a:p>
            <a:pPr lvl="0"/>
            <a:r>
              <a:rPr lang="en-US" dirty="0"/>
              <a:t>Click to edit Master text styles</a:t>
            </a:r>
          </a:p>
        </p:txBody>
      </p:sp>
      <p:sp>
        <p:nvSpPr>
          <p:cNvPr id="22" name="Text Placeholder 5"/>
          <p:cNvSpPr>
            <a:spLocks noGrp="1"/>
          </p:cNvSpPr>
          <p:nvPr>
            <p:ph type="body" sz="quarter" idx="22"/>
          </p:nvPr>
        </p:nvSpPr>
        <p:spPr>
          <a:xfrm>
            <a:off x="13518358" y="5761184"/>
            <a:ext cx="11723688" cy="857368"/>
          </a:xfrm>
          <a:prstGeom prst="rect">
            <a:avLst/>
          </a:prstGeom>
          <a:noFill/>
        </p:spPr>
        <p:txBody>
          <a:bodyPr lIns="104498" tIns="104498" rIns="104498" bIns="104498" anchor="ctr" anchorCtr="0">
            <a:spAutoFit/>
          </a:bodyPr>
          <a:lstStyle>
            <a:lvl1pPr marL="0" indent="0" algn="ctr">
              <a:buNone/>
              <a:defRPr sz="4200" b="1" u="sng" baseline="0">
                <a:solidFill>
                  <a:schemeClr val="accent5">
                    <a:lumMod val="50000"/>
                  </a:schemeClr>
                </a:solidFill>
              </a:defRPr>
            </a:lvl1pPr>
          </a:lstStyle>
          <a:p>
            <a:pPr lvl="0"/>
            <a:r>
              <a:rPr lang="en-US" dirty="0"/>
              <a:t>Click to edit Master text styles</a:t>
            </a:r>
          </a:p>
        </p:txBody>
      </p:sp>
      <p:sp>
        <p:nvSpPr>
          <p:cNvPr id="23" name="Text Placeholder 3"/>
          <p:cNvSpPr>
            <a:spLocks noGrp="1"/>
          </p:cNvSpPr>
          <p:nvPr>
            <p:ph type="body" sz="quarter" idx="23"/>
          </p:nvPr>
        </p:nvSpPr>
        <p:spPr>
          <a:xfrm>
            <a:off x="25968063" y="6674045"/>
            <a:ext cx="11723686" cy="958478"/>
          </a:xfrm>
          <a:prstGeom prst="rect">
            <a:avLst/>
          </a:prstGeom>
        </p:spPr>
        <p:txBody>
          <a:bodyPr wrap="square" lIns="261244" tIns="261244" rIns="261244" bIns="261244">
            <a:spAutoFit/>
          </a:bodyPr>
          <a:lstStyle>
            <a:lvl1pPr marL="0" indent="0">
              <a:buNone/>
              <a:defRPr sz="2800">
                <a:solidFill>
                  <a:schemeClr val="accent5">
                    <a:lumMod val="50000"/>
                  </a:schemeClr>
                </a:solidFill>
                <a:latin typeface="Times New Roman" panose="02020603050405020304" pitchFamily="18" charset="0"/>
                <a:cs typeface="Times New Roman" panose="02020603050405020304" pitchFamily="18" charset="0"/>
              </a:defRPr>
            </a:lvl1pPr>
            <a:lvl2pPr marL="1698086" indent="-653110">
              <a:defRPr sz="2800">
                <a:latin typeface="Trebuchet MS" pitchFamily="34" charset="0"/>
              </a:defRPr>
            </a:lvl2pPr>
            <a:lvl3pPr marL="2351196" indent="-653110">
              <a:defRPr sz="2800">
                <a:latin typeface="Trebuchet MS" pitchFamily="34" charset="0"/>
              </a:defRPr>
            </a:lvl3pPr>
            <a:lvl4pPr marL="3069618" indent="-718422">
              <a:defRPr sz="2800">
                <a:latin typeface="Trebuchet MS" pitchFamily="34" charset="0"/>
              </a:defRPr>
            </a:lvl4pPr>
            <a:lvl5pPr marL="3592106" indent="-522488">
              <a:defRPr sz="2800">
                <a:latin typeface="Trebuchet MS" pitchFamily="34" charset="0"/>
              </a:defRPr>
            </a:lvl5pPr>
          </a:lstStyle>
          <a:p>
            <a:pPr lvl="0"/>
            <a:r>
              <a:rPr lang="en-US" dirty="0"/>
              <a:t>Click to edit Master text styles</a:t>
            </a:r>
          </a:p>
        </p:txBody>
      </p:sp>
      <p:sp>
        <p:nvSpPr>
          <p:cNvPr id="24" name="Text Placeholder 5"/>
          <p:cNvSpPr>
            <a:spLocks noGrp="1"/>
          </p:cNvSpPr>
          <p:nvPr>
            <p:ph type="body" sz="quarter" idx="24"/>
          </p:nvPr>
        </p:nvSpPr>
        <p:spPr>
          <a:xfrm>
            <a:off x="25958800" y="5761184"/>
            <a:ext cx="11734800" cy="857368"/>
          </a:xfrm>
          <a:prstGeom prst="rect">
            <a:avLst/>
          </a:prstGeom>
          <a:noFill/>
        </p:spPr>
        <p:txBody>
          <a:bodyPr lIns="104498" tIns="104498" rIns="104498" bIns="104498" anchor="ctr" anchorCtr="0">
            <a:spAutoFit/>
          </a:bodyPr>
          <a:lstStyle>
            <a:lvl1pPr marL="0" indent="0" algn="ctr">
              <a:buNone/>
              <a:defRPr sz="4200" b="1" u="sng" baseline="0">
                <a:solidFill>
                  <a:schemeClr val="accent5">
                    <a:lumMod val="50000"/>
                  </a:schemeClr>
                </a:solidFill>
              </a:defRPr>
            </a:lvl1pPr>
          </a:lstStyle>
          <a:p>
            <a:pPr lvl="0"/>
            <a:r>
              <a:rPr lang="en-US" dirty="0"/>
              <a:t>Click to edit Master text styles</a:t>
            </a:r>
          </a:p>
        </p:txBody>
      </p:sp>
      <p:sp>
        <p:nvSpPr>
          <p:cNvPr id="25" name="Text Placeholder 5"/>
          <p:cNvSpPr>
            <a:spLocks noGrp="1"/>
          </p:cNvSpPr>
          <p:nvPr>
            <p:ph type="body" sz="quarter" idx="25"/>
          </p:nvPr>
        </p:nvSpPr>
        <p:spPr>
          <a:xfrm>
            <a:off x="38414201" y="5761184"/>
            <a:ext cx="11721520" cy="857368"/>
          </a:xfrm>
          <a:prstGeom prst="rect">
            <a:avLst/>
          </a:prstGeom>
          <a:noFill/>
        </p:spPr>
        <p:txBody>
          <a:bodyPr wrap="square" lIns="104498" tIns="104498" rIns="104498" bIns="104498" anchor="ctr" anchorCtr="0">
            <a:spAutoFit/>
          </a:bodyPr>
          <a:lstStyle>
            <a:lvl1pPr marL="0" indent="0" algn="ctr">
              <a:buNone/>
              <a:defRPr sz="4200" b="1" u="sng" baseline="0">
                <a:solidFill>
                  <a:schemeClr val="accent5">
                    <a:lumMod val="50000"/>
                  </a:schemeClr>
                </a:solidFill>
              </a:defRPr>
            </a:lvl1pPr>
          </a:lstStyle>
          <a:p>
            <a:pPr lvl="0"/>
            <a:r>
              <a:rPr lang="en-US" dirty="0"/>
              <a:t>Click to edit Master text styles</a:t>
            </a:r>
          </a:p>
        </p:txBody>
      </p:sp>
      <p:sp>
        <p:nvSpPr>
          <p:cNvPr id="26" name="Text Placeholder 3"/>
          <p:cNvSpPr>
            <a:spLocks noGrp="1"/>
          </p:cNvSpPr>
          <p:nvPr>
            <p:ph type="body" sz="quarter" idx="26"/>
          </p:nvPr>
        </p:nvSpPr>
        <p:spPr>
          <a:xfrm>
            <a:off x="38414201" y="6674045"/>
            <a:ext cx="11721520" cy="958478"/>
          </a:xfrm>
          <a:prstGeom prst="rect">
            <a:avLst/>
          </a:prstGeom>
        </p:spPr>
        <p:txBody>
          <a:bodyPr wrap="square" lIns="261244" tIns="261244" rIns="261244" bIns="261244">
            <a:spAutoFit/>
          </a:bodyPr>
          <a:lstStyle>
            <a:lvl1pPr marL="0" indent="0">
              <a:buNone/>
              <a:defRPr sz="2800">
                <a:solidFill>
                  <a:schemeClr val="accent5">
                    <a:lumMod val="50000"/>
                  </a:schemeClr>
                </a:solidFill>
                <a:latin typeface="Times New Roman" panose="02020603050405020304" pitchFamily="18" charset="0"/>
                <a:cs typeface="Times New Roman" panose="02020603050405020304" pitchFamily="18" charset="0"/>
              </a:defRPr>
            </a:lvl1pPr>
            <a:lvl2pPr marL="1698086" indent="-653110">
              <a:defRPr sz="2800">
                <a:latin typeface="Trebuchet MS" pitchFamily="34" charset="0"/>
              </a:defRPr>
            </a:lvl2pPr>
            <a:lvl3pPr marL="2351196" indent="-653110">
              <a:defRPr sz="2800">
                <a:latin typeface="Trebuchet MS" pitchFamily="34" charset="0"/>
              </a:defRPr>
            </a:lvl3pPr>
            <a:lvl4pPr marL="3069618" indent="-718422">
              <a:defRPr sz="2800">
                <a:latin typeface="Trebuchet MS" pitchFamily="34" charset="0"/>
              </a:defRPr>
            </a:lvl4pPr>
            <a:lvl5pPr marL="3592106" indent="-522488">
              <a:defRPr sz="2800">
                <a:latin typeface="Trebuchet MS" pitchFamily="34" charset="0"/>
              </a:defRPr>
            </a:lvl5pPr>
          </a:lstStyle>
          <a:p>
            <a:pPr lvl="0"/>
            <a:r>
              <a:rPr lang="en-US" dirty="0"/>
              <a:t>Click to edit Master text styles</a:t>
            </a:r>
          </a:p>
        </p:txBody>
      </p:sp>
      <p:sp>
        <p:nvSpPr>
          <p:cNvPr id="27" name="Text Placeholder 5"/>
          <p:cNvSpPr>
            <a:spLocks noGrp="1"/>
          </p:cNvSpPr>
          <p:nvPr>
            <p:ph type="body" sz="quarter" idx="27"/>
          </p:nvPr>
        </p:nvSpPr>
        <p:spPr>
          <a:xfrm>
            <a:off x="38414201" y="14522120"/>
            <a:ext cx="11721520" cy="857368"/>
          </a:xfrm>
          <a:prstGeom prst="rect">
            <a:avLst/>
          </a:prstGeom>
          <a:noFill/>
        </p:spPr>
        <p:txBody>
          <a:bodyPr wrap="square" lIns="104498" tIns="104498" rIns="104498" bIns="104498" anchor="ctr" anchorCtr="0">
            <a:spAutoFit/>
          </a:bodyPr>
          <a:lstStyle>
            <a:lvl1pPr marL="0" indent="0" algn="ctr">
              <a:buNone/>
              <a:defRPr sz="4200" b="1" u="sng" baseline="0">
                <a:solidFill>
                  <a:schemeClr val="accent5">
                    <a:lumMod val="50000"/>
                  </a:schemeClr>
                </a:solidFill>
              </a:defRPr>
            </a:lvl1pPr>
          </a:lstStyle>
          <a:p>
            <a:pPr lvl="0"/>
            <a:r>
              <a:rPr lang="en-US" dirty="0"/>
              <a:t>Click to edit Master text styles</a:t>
            </a:r>
          </a:p>
        </p:txBody>
      </p:sp>
      <p:sp>
        <p:nvSpPr>
          <p:cNvPr id="28" name="Text Placeholder 3"/>
          <p:cNvSpPr>
            <a:spLocks noGrp="1"/>
          </p:cNvSpPr>
          <p:nvPr>
            <p:ph type="body" sz="quarter" idx="28"/>
          </p:nvPr>
        </p:nvSpPr>
        <p:spPr>
          <a:xfrm>
            <a:off x="38411265" y="15427043"/>
            <a:ext cx="11727392" cy="958478"/>
          </a:xfrm>
          <a:prstGeom prst="rect">
            <a:avLst/>
          </a:prstGeom>
        </p:spPr>
        <p:txBody>
          <a:bodyPr wrap="square" lIns="261244" tIns="261244" rIns="261244" bIns="261244">
            <a:spAutoFit/>
          </a:bodyPr>
          <a:lstStyle>
            <a:lvl1pPr marL="0" indent="0">
              <a:buNone/>
              <a:defRPr sz="2800">
                <a:solidFill>
                  <a:schemeClr val="accent5">
                    <a:lumMod val="50000"/>
                  </a:schemeClr>
                </a:solidFill>
                <a:latin typeface="Times New Roman" panose="02020603050405020304" pitchFamily="18" charset="0"/>
                <a:cs typeface="Times New Roman" panose="02020603050405020304" pitchFamily="18" charset="0"/>
              </a:defRPr>
            </a:lvl1pPr>
            <a:lvl2pPr marL="1698086" indent="-653110">
              <a:defRPr sz="2800">
                <a:latin typeface="Trebuchet MS" pitchFamily="34" charset="0"/>
              </a:defRPr>
            </a:lvl2pPr>
            <a:lvl3pPr marL="2351196" indent="-653110">
              <a:defRPr sz="2800">
                <a:latin typeface="Trebuchet MS" pitchFamily="34" charset="0"/>
              </a:defRPr>
            </a:lvl3pPr>
            <a:lvl4pPr marL="3069618" indent="-718422">
              <a:defRPr sz="2800">
                <a:latin typeface="Trebuchet MS" pitchFamily="34" charset="0"/>
              </a:defRPr>
            </a:lvl4pPr>
            <a:lvl5pPr marL="3592106" indent="-522488">
              <a:defRPr sz="2800">
                <a:latin typeface="Trebuchet MS" pitchFamily="34" charset="0"/>
              </a:defRPr>
            </a:lvl5pPr>
          </a:lstStyle>
          <a:p>
            <a:pPr lvl="0"/>
            <a:r>
              <a:rPr lang="en-US" dirty="0"/>
              <a:t>Click to edit Master text styles</a:t>
            </a:r>
          </a:p>
        </p:txBody>
      </p:sp>
      <p:sp>
        <p:nvSpPr>
          <p:cNvPr id="29" name="Text Placeholder 5"/>
          <p:cNvSpPr>
            <a:spLocks noGrp="1"/>
          </p:cNvSpPr>
          <p:nvPr>
            <p:ph type="body" sz="quarter" idx="29"/>
          </p:nvPr>
        </p:nvSpPr>
        <p:spPr>
          <a:xfrm>
            <a:off x="38414201" y="25928784"/>
            <a:ext cx="11721520" cy="857368"/>
          </a:xfrm>
          <a:prstGeom prst="rect">
            <a:avLst/>
          </a:prstGeom>
          <a:noFill/>
        </p:spPr>
        <p:txBody>
          <a:bodyPr wrap="square" lIns="104498" tIns="104498" rIns="104498" bIns="104498" anchor="ctr" anchorCtr="0">
            <a:spAutoFit/>
          </a:bodyPr>
          <a:lstStyle>
            <a:lvl1pPr marL="0" indent="0" algn="ctr">
              <a:buNone/>
              <a:defRPr sz="4200" b="1" u="sng" baseline="0">
                <a:solidFill>
                  <a:schemeClr val="accent5">
                    <a:lumMod val="50000"/>
                  </a:schemeClr>
                </a:solidFill>
              </a:defRPr>
            </a:lvl1pPr>
          </a:lstStyle>
          <a:p>
            <a:pPr lvl="0"/>
            <a:r>
              <a:rPr lang="en-US" dirty="0"/>
              <a:t>Click to edit Master text styles</a:t>
            </a:r>
          </a:p>
        </p:txBody>
      </p:sp>
      <p:sp>
        <p:nvSpPr>
          <p:cNvPr id="30" name="Text Placeholder 3"/>
          <p:cNvSpPr>
            <a:spLocks noGrp="1"/>
          </p:cNvSpPr>
          <p:nvPr>
            <p:ph type="body" sz="quarter" idx="30"/>
          </p:nvPr>
        </p:nvSpPr>
        <p:spPr>
          <a:xfrm>
            <a:off x="38411265" y="26833707"/>
            <a:ext cx="11727392" cy="958478"/>
          </a:xfrm>
          <a:prstGeom prst="rect">
            <a:avLst/>
          </a:prstGeom>
        </p:spPr>
        <p:txBody>
          <a:bodyPr wrap="square" lIns="261244" tIns="261244" rIns="261244" bIns="261244">
            <a:spAutoFit/>
          </a:bodyPr>
          <a:lstStyle>
            <a:lvl1pPr marL="0" indent="0">
              <a:buNone/>
              <a:defRPr sz="2800">
                <a:solidFill>
                  <a:schemeClr val="accent5">
                    <a:lumMod val="50000"/>
                  </a:schemeClr>
                </a:solidFill>
                <a:latin typeface="Times New Roman" panose="02020603050405020304" pitchFamily="18" charset="0"/>
                <a:cs typeface="Times New Roman" panose="02020603050405020304" pitchFamily="18" charset="0"/>
              </a:defRPr>
            </a:lvl1pPr>
            <a:lvl2pPr marL="1698086" indent="-653110">
              <a:defRPr sz="2800">
                <a:latin typeface="Trebuchet MS" pitchFamily="34" charset="0"/>
              </a:defRPr>
            </a:lvl2pPr>
            <a:lvl3pPr marL="2351196" indent="-653110">
              <a:defRPr sz="2800">
                <a:latin typeface="Trebuchet MS" pitchFamily="34" charset="0"/>
              </a:defRPr>
            </a:lvl3pPr>
            <a:lvl4pPr marL="3069618" indent="-718422">
              <a:defRPr sz="2800">
                <a:latin typeface="Trebuchet MS" pitchFamily="34" charset="0"/>
              </a:defRPr>
            </a:lvl4pPr>
            <a:lvl5pPr marL="3592106" indent="-522488">
              <a:defRPr sz="2800">
                <a:latin typeface="Trebuchet MS" pitchFamily="34" charset="0"/>
              </a:defRPr>
            </a:lvl5pPr>
          </a:lstStyle>
          <a:p>
            <a:pPr lvl="0"/>
            <a:r>
              <a:rPr lang="en-US" dirty="0"/>
              <a:t>Click to edit Master text styles</a:t>
            </a:r>
          </a:p>
        </p:txBody>
      </p:sp>
      <p:sp>
        <p:nvSpPr>
          <p:cNvPr id="60" name="Text Placeholder 3"/>
          <p:cNvSpPr>
            <a:spLocks noGrp="1"/>
          </p:cNvSpPr>
          <p:nvPr>
            <p:ph type="body" sz="quarter" idx="96"/>
          </p:nvPr>
        </p:nvSpPr>
        <p:spPr>
          <a:xfrm>
            <a:off x="1096448" y="15367193"/>
            <a:ext cx="11732948" cy="958478"/>
          </a:xfrm>
          <a:prstGeom prst="rect">
            <a:avLst/>
          </a:prstGeom>
        </p:spPr>
        <p:txBody>
          <a:bodyPr wrap="square" lIns="261244" tIns="261244" rIns="261244" bIns="261244">
            <a:spAutoFit/>
          </a:bodyPr>
          <a:lstStyle>
            <a:lvl1pPr marL="0" indent="0">
              <a:buNone/>
              <a:defRPr sz="2800">
                <a:solidFill>
                  <a:schemeClr val="accent5">
                    <a:lumMod val="50000"/>
                  </a:schemeClr>
                </a:solidFill>
                <a:latin typeface="Times New Roman" panose="02020603050405020304" pitchFamily="18" charset="0"/>
                <a:cs typeface="Times New Roman" panose="02020603050405020304" pitchFamily="18" charset="0"/>
              </a:defRPr>
            </a:lvl1pPr>
            <a:lvl2pPr marL="1698086" indent="-653110">
              <a:defRPr sz="2800">
                <a:latin typeface="Trebuchet MS" pitchFamily="34" charset="0"/>
              </a:defRPr>
            </a:lvl2pPr>
            <a:lvl3pPr marL="2351196" indent="-653110">
              <a:defRPr sz="2800">
                <a:latin typeface="Trebuchet MS" pitchFamily="34" charset="0"/>
              </a:defRPr>
            </a:lvl3pPr>
            <a:lvl4pPr marL="3069618" indent="-718422">
              <a:defRPr sz="2800">
                <a:latin typeface="Trebuchet MS" pitchFamily="34" charset="0"/>
              </a:defRPr>
            </a:lvl4pPr>
            <a:lvl5pPr marL="3592106" indent="-522488">
              <a:defRPr sz="2800">
                <a:latin typeface="Trebuchet MS" pitchFamily="34" charset="0"/>
              </a:defRPr>
            </a:lvl5pPr>
          </a:lstStyle>
          <a:p>
            <a:pPr lvl="0"/>
            <a:r>
              <a:rPr lang="en-US" dirty="0"/>
              <a:t>Click to edit Master text styles</a:t>
            </a:r>
          </a:p>
        </p:txBody>
      </p:sp>
      <p:sp>
        <p:nvSpPr>
          <p:cNvPr id="76" name="Text Placeholder 76"/>
          <p:cNvSpPr>
            <a:spLocks noGrp="1"/>
          </p:cNvSpPr>
          <p:nvPr>
            <p:ph type="body" sz="quarter" idx="150" hasCustomPrompt="1"/>
          </p:nvPr>
        </p:nvSpPr>
        <p:spPr>
          <a:xfrm>
            <a:off x="6733309" y="3318347"/>
            <a:ext cx="37739782" cy="1280160"/>
          </a:xfrm>
          <a:prstGeom prst="rect">
            <a:avLst/>
          </a:prstGeom>
        </p:spPr>
        <p:txBody>
          <a:bodyPr>
            <a:normAutofit/>
          </a:bodyPr>
          <a:lstStyle>
            <a:lvl1pPr marL="0" indent="0" algn="ctr">
              <a:buFontTx/>
              <a:buNone/>
              <a:defRPr sz="6000">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77" name="Text Placeholder 76"/>
          <p:cNvSpPr>
            <a:spLocks noGrp="1"/>
          </p:cNvSpPr>
          <p:nvPr>
            <p:ph type="body" sz="quarter" idx="151" hasCustomPrompt="1"/>
          </p:nvPr>
        </p:nvSpPr>
        <p:spPr>
          <a:xfrm>
            <a:off x="6733309" y="2038187"/>
            <a:ext cx="37739782" cy="1280160"/>
          </a:xfrm>
          <a:prstGeom prst="rect">
            <a:avLst/>
          </a:prstGeom>
        </p:spPr>
        <p:txBody>
          <a:bodyPr anchor="t" anchorCtr="1">
            <a:noAutofit/>
          </a:bodyPr>
          <a:lstStyle>
            <a:lvl1pPr marL="0" indent="0" algn="ctr">
              <a:buFontTx/>
              <a:buNone/>
              <a:defRPr sz="8000">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78" name="Text Placeholder 76"/>
          <p:cNvSpPr>
            <a:spLocks noGrp="1"/>
          </p:cNvSpPr>
          <p:nvPr>
            <p:ph type="body" sz="quarter" idx="153" hasCustomPrompt="1"/>
          </p:nvPr>
        </p:nvSpPr>
        <p:spPr>
          <a:xfrm>
            <a:off x="6733309" y="400213"/>
            <a:ext cx="37739782" cy="1637973"/>
          </a:xfrm>
          <a:prstGeom prst="rect">
            <a:avLst/>
          </a:prstGeom>
        </p:spPr>
        <p:txBody>
          <a:bodyPr anchor="t" anchorCtr="1">
            <a:normAutofit/>
          </a:bodyPr>
          <a:lstStyle>
            <a:lvl1pPr marL="0" indent="0" algn="ctr">
              <a:buFontTx/>
              <a:buNone/>
              <a:defRPr sz="9600" b="1">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p>
        </p:txBody>
      </p:sp>
    </p:spTree>
    <p:extLst>
      <p:ext uri="{BB962C8B-B14F-4D97-AF65-F5344CB8AC3E}">
        <p14:creationId xmlns:p14="http://schemas.microsoft.com/office/powerpoint/2010/main" val="1248604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3 columns">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054885" y="6674045"/>
            <a:ext cx="15856490" cy="958478"/>
          </a:xfrm>
          <a:prstGeom prst="rect">
            <a:avLst/>
          </a:prstGeom>
        </p:spPr>
        <p:txBody>
          <a:bodyPr wrap="square" lIns="261244" tIns="261244" rIns="261244" bIns="261244">
            <a:spAutoFit/>
          </a:bodyPr>
          <a:lstStyle>
            <a:lvl1pPr marL="0" indent="0">
              <a:buNone/>
              <a:defRPr sz="2800">
                <a:solidFill>
                  <a:schemeClr val="accent5">
                    <a:lumMod val="50000"/>
                  </a:schemeClr>
                </a:solidFill>
                <a:latin typeface="Times New Roman" panose="02020603050405020304" pitchFamily="18" charset="0"/>
                <a:cs typeface="Times New Roman" panose="02020603050405020304" pitchFamily="18" charset="0"/>
              </a:defRPr>
            </a:lvl1pPr>
            <a:lvl2pPr marL="1698086" indent="-653110">
              <a:defRPr sz="2800">
                <a:latin typeface="Trebuchet MS" pitchFamily="34" charset="0"/>
              </a:defRPr>
            </a:lvl2pPr>
            <a:lvl3pPr marL="2351196" indent="-653110">
              <a:defRPr sz="2800">
                <a:latin typeface="Trebuchet MS" pitchFamily="34" charset="0"/>
              </a:defRPr>
            </a:lvl3pPr>
            <a:lvl4pPr marL="3069618" indent="-718422">
              <a:defRPr sz="2800">
                <a:latin typeface="Trebuchet MS" pitchFamily="34" charset="0"/>
              </a:defRPr>
            </a:lvl4pPr>
            <a:lvl5pPr marL="3592106" indent="-522488">
              <a:defRPr sz="2800">
                <a:latin typeface="Trebuchet MS" pitchFamily="34" charset="0"/>
              </a:defRPr>
            </a:lvl5pPr>
          </a:lstStyle>
          <a:p>
            <a:pPr lvl="0"/>
            <a:r>
              <a:rPr lang="en-US" dirty="0"/>
              <a:t>Click to edit Master text styles</a:t>
            </a:r>
          </a:p>
        </p:txBody>
      </p:sp>
      <p:sp>
        <p:nvSpPr>
          <p:cNvPr id="6" name="Text Placeholder 5"/>
          <p:cNvSpPr>
            <a:spLocks noGrp="1"/>
          </p:cNvSpPr>
          <p:nvPr>
            <p:ph type="body" sz="quarter" idx="11"/>
          </p:nvPr>
        </p:nvSpPr>
        <p:spPr>
          <a:xfrm>
            <a:off x="1076061" y="5769122"/>
            <a:ext cx="15835314" cy="857368"/>
          </a:xfrm>
          <a:prstGeom prst="rect">
            <a:avLst/>
          </a:prstGeom>
          <a:noFill/>
        </p:spPr>
        <p:txBody>
          <a:bodyPr wrap="square" lIns="104498" tIns="104498" rIns="104498" bIns="104498" anchor="ctr" anchorCtr="0">
            <a:spAutoFit/>
          </a:bodyPr>
          <a:lstStyle>
            <a:lvl1pPr marL="0" indent="0" algn="ctr">
              <a:buNone/>
              <a:defRPr sz="4200" b="1" u="sng" baseline="0">
                <a:solidFill>
                  <a:schemeClr val="accent5">
                    <a:lumMod val="50000"/>
                  </a:schemeClr>
                </a:solidFill>
              </a:defRPr>
            </a:lvl1pPr>
          </a:lstStyle>
          <a:p>
            <a:pPr lvl="0"/>
            <a:r>
              <a:rPr lang="en-US" dirty="0"/>
              <a:t>Click to edit Master text styles</a:t>
            </a:r>
          </a:p>
        </p:txBody>
      </p:sp>
      <p:sp>
        <p:nvSpPr>
          <p:cNvPr id="19" name="Text Placeholder 3"/>
          <p:cNvSpPr>
            <a:spLocks noGrp="1"/>
          </p:cNvSpPr>
          <p:nvPr>
            <p:ph type="body" sz="quarter" idx="19"/>
          </p:nvPr>
        </p:nvSpPr>
        <p:spPr>
          <a:xfrm>
            <a:off x="1076061" y="18319649"/>
            <a:ext cx="15858342" cy="958478"/>
          </a:xfrm>
          <a:prstGeom prst="rect">
            <a:avLst/>
          </a:prstGeom>
        </p:spPr>
        <p:txBody>
          <a:bodyPr wrap="square" lIns="261244" tIns="261244" rIns="261244" bIns="261244">
            <a:spAutoFit/>
          </a:bodyPr>
          <a:lstStyle>
            <a:lvl1pPr marL="0" indent="0">
              <a:buNone/>
              <a:defRPr sz="2800">
                <a:solidFill>
                  <a:schemeClr val="accent5">
                    <a:lumMod val="50000"/>
                  </a:schemeClr>
                </a:solidFill>
                <a:latin typeface="Times New Roman" panose="02020603050405020304" pitchFamily="18" charset="0"/>
                <a:cs typeface="Times New Roman" panose="02020603050405020304" pitchFamily="18" charset="0"/>
              </a:defRPr>
            </a:lvl1pPr>
            <a:lvl2pPr marL="1698086" indent="-653110">
              <a:defRPr sz="2800">
                <a:latin typeface="Trebuchet MS" pitchFamily="34" charset="0"/>
              </a:defRPr>
            </a:lvl2pPr>
            <a:lvl3pPr marL="2351196" indent="-653110">
              <a:defRPr sz="2800">
                <a:latin typeface="Trebuchet MS" pitchFamily="34" charset="0"/>
              </a:defRPr>
            </a:lvl3pPr>
            <a:lvl4pPr marL="3069618" indent="-718422">
              <a:defRPr sz="2800">
                <a:latin typeface="Trebuchet MS" pitchFamily="34" charset="0"/>
              </a:defRPr>
            </a:lvl4pPr>
            <a:lvl5pPr marL="3592106" indent="-522488">
              <a:defRPr sz="2800">
                <a:latin typeface="Trebuchet MS" pitchFamily="34" charset="0"/>
              </a:defRPr>
            </a:lvl5pPr>
          </a:lstStyle>
          <a:p>
            <a:pPr lvl="0"/>
            <a:r>
              <a:rPr lang="en-US" dirty="0"/>
              <a:t>Click to edit Master text styles</a:t>
            </a:r>
          </a:p>
        </p:txBody>
      </p:sp>
      <p:sp>
        <p:nvSpPr>
          <p:cNvPr id="20" name="Text Placeholder 5"/>
          <p:cNvSpPr>
            <a:spLocks noGrp="1"/>
          </p:cNvSpPr>
          <p:nvPr>
            <p:ph type="body" sz="quarter" idx="20"/>
          </p:nvPr>
        </p:nvSpPr>
        <p:spPr>
          <a:xfrm>
            <a:off x="1099092" y="17492356"/>
            <a:ext cx="15835312" cy="857368"/>
          </a:xfrm>
          <a:prstGeom prst="rect">
            <a:avLst/>
          </a:prstGeom>
          <a:noFill/>
        </p:spPr>
        <p:txBody>
          <a:bodyPr wrap="square" lIns="104498" tIns="104498" rIns="104498" bIns="104498" anchor="ctr" anchorCtr="0">
            <a:spAutoFit/>
          </a:bodyPr>
          <a:lstStyle>
            <a:lvl1pPr marL="0" indent="0" algn="ctr">
              <a:buNone/>
              <a:defRPr sz="4200" b="1" u="sng" baseline="0">
                <a:solidFill>
                  <a:schemeClr val="accent5">
                    <a:lumMod val="50000"/>
                  </a:schemeClr>
                </a:solidFill>
              </a:defRPr>
            </a:lvl1pPr>
          </a:lstStyle>
          <a:p>
            <a:pPr lvl="0"/>
            <a:r>
              <a:rPr lang="en-US" dirty="0"/>
              <a:t>Click to edit Master text styles</a:t>
            </a:r>
          </a:p>
        </p:txBody>
      </p:sp>
      <p:sp>
        <p:nvSpPr>
          <p:cNvPr id="21" name="Text Placeholder 3"/>
          <p:cNvSpPr>
            <a:spLocks noGrp="1"/>
          </p:cNvSpPr>
          <p:nvPr>
            <p:ph type="body" sz="quarter" idx="21"/>
          </p:nvPr>
        </p:nvSpPr>
        <p:spPr>
          <a:xfrm>
            <a:off x="17679990" y="21674253"/>
            <a:ext cx="15833456" cy="958478"/>
          </a:xfrm>
          <a:prstGeom prst="rect">
            <a:avLst/>
          </a:prstGeom>
        </p:spPr>
        <p:txBody>
          <a:bodyPr wrap="square" lIns="261244" tIns="261244" rIns="261244" bIns="261244">
            <a:spAutoFit/>
          </a:bodyPr>
          <a:lstStyle>
            <a:lvl1pPr marL="0" indent="0">
              <a:buNone/>
              <a:defRPr sz="2800">
                <a:solidFill>
                  <a:schemeClr val="accent5">
                    <a:lumMod val="50000"/>
                  </a:schemeClr>
                </a:solidFill>
                <a:latin typeface="Times New Roman" panose="02020603050405020304" pitchFamily="18" charset="0"/>
                <a:cs typeface="Times New Roman" panose="02020603050405020304" pitchFamily="18" charset="0"/>
              </a:defRPr>
            </a:lvl1pPr>
            <a:lvl2pPr marL="1698086" indent="-653110">
              <a:defRPr sz="2800">
                <a:latin typeface="Trebuchet MS" pitchFamily="34" charset="0"/>
              </a:defRPr>
            </a:lvl2pPr>
            <a:lvl3pPr marL="2351196" indent="-653110">
              <a:defRPr sz="2800">
                <a:latin typeface="Trebuchet MS" pitchFamily="34" charset="0"/>
              </a:defRPr>
            </a:lvl3pPr>
            <a:lvl4pPr marL="3069618" indent="-718422">
              <a:defRPr sz="2800">
                <a:latin typeface="Trebuchet MS" pitchFamily="34" charset="0"/>
              </a:defRPr>
            </a:lvl4pPr>
            <a:lvl5pPr marL="3592106" indent="-522488">
              <a:defRPr sz="2800">
                <a:latin typeface="Trebuchet MS" pitchFamily="34" charset="0"/>
              </a:defRPr>
            </a:lvl5pPr>
          </a:lstStyle>
          <a:p>
            <a:pPr lvl="0"/>
            <a:r>
              <a:rPr lang="en-US" dirty="0"/>
              <a:t>Click to edit Master text styles</a:t>
            </a:r>
          </a:p>
        </p:txBody>
      </p:sp>
      <p:sp>
        <p:nvSpPr>
          <p:cNvPr id="22" name="Text Placeholder 5"/>
          <p:cNvSpPr>
            <a:spLocks noGrp="1"/>
          </p:cNvSpPr>
          <p:nvPr>
            <p:ph type="body" sz="quarter" idx="22"/>
          </p:nvPr>
        </p:nvSpPr>
        <p:spPr>
          <a:xfrm>
            <a:off x="17679990" y="20822790"/>
            <a:ext cx="15833456" cy="857368"/>
          </a:xfrm>
          <a:prstGeom prst="rect">
            <a:avLst/>
          </a:prstGeom>
          <a:noFill/>
        </p:spPr>
        <p:txBody>
          <a:bodyPr wrap="square" lIns="104498" tIns="104498" rIns="104498" bIns="104498" anchor="ctr" anchorCtr="0">
            <a:spAutoFit/>
          </a:bodyPr>
          <a:lstStyle>
            <a:lvl1pPr marL="0" indent="0" algn="ctr">
              <a:buNone/>
              <a:defRPr sz="4200" b="1" u="sng" baseline="0">
                <a:solidFill>
                  <a:schemeClr val="accent5">
                    <a:lumMod val="50000"/>
                  </a:schemeClr>
                </a:solidFill>
              </a:defRPr>
            </a:lvl1pPr>
          </a:lstStyle>
          <a:p>
            <a:pPr lvl="0"/>
            <a:r>
              <a:rPr lang="en-US" dirty="0"/>
              <a:t>Click to edit Master text styles</a:t>
            </a:r>
          </a:p>
        </p:txBody>
      </p:sp>
      <p:sp>
        <p:nvSpPr>
          <p:cNvPr id="23" name="Text Placeholder 3"/>
          <p:cNvSpPr>
            <a:spLocks noGrp="1"/>
          </p:cNvSpPr>
          <p:nvPr>
            <p:ph type="body" sz="quarter" idx="23"/>
          </p:nvPr>
        </p:nvSpPr>
        <p:spPr>
          <a:xfrm>
            <a:off x="17689252" y="6674045"/>
            <a:ext cx="15833456" cy="958478"/>
          </a:xfrm>
          <a:prstGeom prst="rect">
            <a:avLst/>
          </a:prstGeom>
        </p:spPr>
        <p:txBody>
          <a:bodyPr wrap="square" lIns="261244" tIns="261244" rIns="261244" bIns="261244">
            <a:spAutoFit/>
          </a:bodyPr>
          <a:lstStyle>
            <a:lvl1pPr marL="0" indent="0">
              <a:buNone/>
              <a:defRPr sz="2800">
                <a:solidFill>
                  <a:schemeClr val="accent5">
                    <a:lumMod val="50000"/>
                  </a:schemeClr>
                </a:solidFill>
                <a:latin typeface="Times New Roman" panose="02020603050405020304" pitchFamily="18" charset="0"/>
                <a:cs typeface="Times New Roman" panose="02020603050405020304" pitchFamily="18" charset="0"/>
              </a:defRPr>
            </a:lvl1pPr>
            <a:lvl2pPr marL="1698086" indent="-653110">
              <a:defRPr sz="2800">
                <a:latin typeface="Trebuchet MS" pitchFamily="34" charset="0"/>
              </a:defRPr>
            </a:lvl2pPr>
            <a:lvl3pPr marL="2351196" indent="-653110">
              <a:defRPr sz="2800">
                <a:latin typeface="Trebuchet MS" pitchFamily="34" charset="0"/>
              </a:defRPr>
            </a:lvl3pPr>
            <a:lvl4pPr marL="3069618" indent="-718422">
              <a:defRPr sz="2800">
                <a:latin typeface="Trebuchet MS" pitchFamily="34" charset="0"/>
              </a:defRPr>
            </a:lvl4pPr>
            <a:lvl5pPr marL="3592106" indent="-522488">
              <a:defRPr sz="2800">
                <a:latin typeface="Trebuchet MS" pitchFamily="34" charset="0"/>
              </a:defRPr>
            </a:lvl5pPr>
          </a:lstStyle>
          <a:p>
            <a:pPr lvl="0"/>
            <a:r>
              <a:rPr lang="en-US" dirty="0"/>
              <a:t>Click to edit Master text styles</a:t>
            </a:r>
          </a:p>
        </p:txBody>
      </p:sp>
      <p:sp>
        <p:nvSpPr>
          <p:cNvPr id="24" name="Text Placeholder 5"/>
          <p:cNvSpPr>
            <a:spLocks noGrp="1"/>
          </p:cNvSpPr>
          <p:nvPr>
            <p:ph type="body" sz="quarter" idx="24"/>
          </p:nvPr>
        </p:nvSpPr>
        <p:spPr>
          <a:xfrm>
            <a:off x="17679989" y="5769122"/>
            <a:ext cx="15842722" cy="857368"/>
          </a:xfrm>
          <a:prstGeom prst="rect">
            <a:avLst/>
          </a:prstGeom>
          <a:noFill/>
        </p:spPr>
        <p:txBody>
          <a:bodyPr wrap="square" lIns="104498" tIns="104498" rIns="104498" bIns="104498" anchor="ctr" anchorCtr="0">
            <a:spAutoFit/>
          </a:bodyPr>
          <a:lstStyle>
            <a:lvl1pPr marL="0" indent="0" algn="ctr">
              <a:buNone/>
              <a:defRPr sz="4200" b="1" u="sng" baseline="0">
                <a:solidFill>
                  <a:schemeClr val="accent5">
                    <a:lumMod val="50000"/>
                  </a:schemeClr>
                </a:solidFill>
              </a:defRPr>
            </a:lvl1pPr>
          </a:lstStyle>
          <a:p>
            <a:pPr lvl="0"/>
            <a:r>
              <a:rPr lang="en-US" dirty="0"/>
              <a:t>Click to edit Master text styles</a:t>
            </a:r>
          </a:p>
        </p:txBody>
      </p:sp>
      <p:sp>
        <p:nvSpPr>
          <p:cNvPr id="25" name="Text Placeholder 5"/>
          <p:cNvSpPr>
            <a:spLocks noGrp="1"/>
          </p:cNvSpPr>
          <p:nvPr>
            <p:ph type="body" sz="quarter" idx="25"/>
          </p:nvPr>
        </p:nvSpPr>
        <p:spPr>
          <a:xfrm>
            <a:off x="34295031" y="5769122"/>
            <a:ext cx="15838700" cy="857368"/>
          </a:xfrm>
          <a:prstGeom prst="rect">
            <a:avLst/>
          </a:prstGeom>
          <a:noFill/>
        </p:spPr>
        <p:txBody>
          <a:bodyPr wrap="square" lIns="104498" tIns="104498" rIns="104498" bIns="104498" anchor="ctr" anchorCtr="0">
            <a:spAutoFit/>
          </a:bodyPr>
          <a:lstStyle>
            <a:lvl1pPr marL="0" indent="0" algn="ctr">
              <a:buNone/>
              <a:defRPr sz="4200" b="1" u="sng" baseline="0">
                <a:solidFill>
                  <a:schemeClr val="accent5">
                    <a:lumMod val="50000"/>
                  </a:schemeClr>
                </a:solidFill>
              </a:defRPr>
            </a:lvl1pPr>
          </a:lstStyle>
          <a:p>
            <a:pPr lvl="0"/>
            <a:r>
              <a:rPr lang="en-US" dirty="0"/>
              <a:t>Click to edit Master text styles</a:t>
            </a:r>
          </a:p>
        </p:txBody>
      </p:sp>
      <p:sp>
        <p:nvSpPr>
          <p:cNvPr id="26" name="Text Placeholder 3"/>
          <p:cNvSpPr>
            <a:spLocks noGrp="1"/>
          </p:cNvSpPr>
          <p:nvPr>
            <p:ph type="body" sz="quarter" idx="26"/>
          </p:nvPr>
        </p:nvSpPr>
        <p:spPr>
          <a:xfrm>
            <a:off x="34295031" y="6674045"/>
            <a:ext cx="15838700" cy="958478"/>
          </a:xfrm>
          <a:prstGeom prst="rect">
            <a:avLst/>
          </a:prstGeom>
        </p:spPr>
        <p:txBody>
          <a:bodyPr wrap="square" lIns="261244" tIns="261244" rIns="261244" bIns="261244">
            <a:spAutoFit/>
          </a:bodyPr>
          <a:lstStyle>
            <a:lvl1pPr marL="0" indent="0">
              <a:buNone/>
              <a:defRPr sz="2800">
                <a:solidFill>
                  <a:schemeClr val="accent5">
                    <a:lumMod val="50000"/>
                  </a:schemeClr>
                </a:solidFill>
                <a:latin typeface="Times New Roman" panose="02020603050405020304" pitchFamily="18" charset="0"/>
                <a:cs typeface="Times New Roman" panose="02020603050405020304" pitchFamily="18" charset="0"/>
              </a:defRPr>
            </a:lvl1pPr>
            <a:lvl2pPr marL="1698086" indent="-653110">
              <a:defRPr sz="2800">
                <a:latin typeface="Trebuchet MS" pitchFamily="34" charset="0"/>
              </a:defRPr>
            </a:lvl2pPr>
            <a:lvl3pPr marL="2351196" indent="-653110">
              <a:defRPr sz="2800">
                <a:latin typeface="Trebuchet MS" pitchFamily="34" charset="0"/>
              </a:defRPr>
            </a:lvl3pPr>
            <a:lvl4pPr marL="3069618" indent="-718422">
              <a:defRPr sz="2800">
                <a:latin typeface="Trebuchet MS" pitchFamily="34" charset="0"/>
              </a:defRPr>
            </a:lvl4pPr>
            <a:lvl5pPr marL="3592106" indent="-522488">
              <a:defRPr sz="2800">
                <a:latin typeface="Trebuchet MS" pitchFamily="34" charset="0"/>
              </a:defRPr>
            </a:lvl5pPr>
          </a:lstStyle>
          <a:p>
            <a:pPr lvl="0"/>
            <a:r>
              <a:rPr lang="en-US" dirty="0"/>
              <a:t>Click to edit Master text styles</a:t>
            </a:r>
          </a:p>
        </p:txBody>
      </p:sp>
      <p:sp>
        <p:nvSpPr>
          <p:cNvPr id="27" name="Text Placeholder 5"/>
          <p:cNvSpPr>
            <a:spLocks noGrp="1"/>
          </p:cNvSpPr>
          <p:nvPr>
            <p:ph type="body" sz="quarter" idx="27"/>
          </p:nvPr>
        </p:nvSpPr>
        <p:spPr>
          <a:xfrm>
            <a:off x="34295031" y="17460248"/>
            <a:ext cx="15838700" cy="857368"/>
          </a:xfrm>
          <a:prstGeom prst="rect">
            <a:avLst/>
          </a:prstGeom>
          <a:noFill/>
        </p:spPr>
        <p:txBody>
          <a:bodyPr wrap="square" lIns="104498" tIns="104498" rIns="104498" bIns="104498" anchor="ctr" anchorCtr="0">
            <a:spAutoFit/>
          </a:bodyPr>
          <a:lstStyle>
            <a:lvl1pPr marL="0" indent="0" algn="ctr">
              <a:buNone/>
              <a:defRPr sz="4200" b="1" u="sng" baseline="0">
                <a:solidFill>
                  <a:schemeClr val="accent5">
                    <a:lumMod val="50000"/>
                  </a:schemeClr>
                </a:solidFill>
              </a:defRPr>
            </a:lvl1pPr>
          </a:lstStyle>
          <a:p>
            <a:pPr lvl="0"/>
            <a:r>
              <a:rPr lang="en-US" dirty="0"/>
              <a:t>Click to edit Master text styles</a:t>
            </a:r>
          </a:p>
        </p:txBody>
      </p:sp>
      <p:sp>
        <p:nvSpPr>
          <p:cNvPr id="28" name="Text Placeholder 3"/>
          <p:cNvSpPr>
            <a:spLocks noGrp="1"/>
          </p:cNvSpPr>
          <p:nvPr>
            <p:ph type="body" sz="quarter" idx="28"/>
          </p:nvPr>
        </p:nvSpPr>
        <p:spPr>
          <a:xfrm>
            <a:off x="34292096" y="18406735"/>
            <a:ext cx="15844570" cy="958478"/>
          </a:xfrm>
          <a:prstGeom prst="rect">
            <a:avLst/>
          </a:prstGeom>
        </p:spPr>
        <p:txBody>
          <a:bodyPr wrap="square" lIns="261244" tIns="261244" rIns="261244" bIns="261244">
            <a:spAutoFit/>
          </a:bodyPr>
          <a:lstStyle>
            <a:lvl1pPr marL="0" indent="0">
              <a:buNone/>
              <a:defRPr sz="2800">
                <a:solidFill>
                  <a:schemeClr val="accent5">
                    <a:lumMod val="50000"/>
                  </a:schemeClr>
                </a:solidFill>
                <a:latin typeface="Times New Roman" panose="02020603050405020304" pitchFamily="18" charset="0"/>
                <a:cs typeface="Times New Roman" panose="02020603050405020304" pitchFamily="18" charset="0"/>
              </a:defRPr>
            </a:lvl1pPr>
            <a:lvl2pPr marL="1698086" indent="-653110">
              <a:defRPr sz="2800">
                <a:latin typeface="Trebuchet MS" pitchFamily="34" charset="0"/>
              </a:defRPr>
            </a:lvl2pPr>
            <a:lvl3pPr marL="2351196" indent="-653110">
              <a:defRPr sz="2800">
                <a:latin typeface="Trebuchet MS" pitchFamily="34" charset="0"/>
              </a:defRPr>
            </a:lvl3pPr>
            <a:lvl4pPr marL="3069618" indent="-718422">
              <a:defRPr sz="2800">
                <a:latin typeface="Trebuchet MS" pitchFamily="34" charset="0"/>
              </a:defRPr>
            </a:lvl4pPr>
            <a:lvl5pPr marL="3592106" indent="-522488">
              <a:defRPr sz="2800">
                <a:latin typeface="Trebuchet MS" pitchFamily="34" charset="0"/>
              </a:defRPr>
            </a:lvl5pPr>
          </a:lstStyle>
          <a:p>
            <a:pPr lvl="0"/>
            <a:r>
              <a:rPr lang="en-US" dirty="0"/>
              <a:t>Click to edit Master text styles</a:t>
            </a:r>
          </a:p>
        </p:txBody>
      </p:sp>
      <p:sp>
        <p:nvSpPr>
          <p:cNvPr id="29" name="Text Placeholder 5"/>
          <p:cNvSpPr>
            <a:spLocks noGrp="1"/>
          </p:cNvSpPr>
          <p:nvPr>
            <p:ph type="body" sz="quarter" idx="29"/>
          </p:nvPr>
        </p:nvSpPr>
        <p:spPr>
          <a:xfrm>
            <a:off x="34295031" y="25928784"/>
            <a:ext cx="15838700" cy="857368"/>
          </a:xfrm>
          <a:prstGeom prst="rect">
            <a:avLst/>
          </a:prstGeom>
          <a:noFill/>
        </p:spPr>
        <p:txBody>
          <a:bodyPr wrap="square" lIns="104498" tIns="104498" rIns="104498" bIns="104498" anchor="ctr" anchorCtr="0">
            <a:spAutoFit/>
          </a:bodyPr>
          <a:lstStyle>
            <a:lvl1pPr marL="0" indent="0" algn="ctr">
              <a:buNone/>
              <a:defRPr sz="4200" b="1" u="sng" baseline="0">
                <a:solidFill>
                  <a:schemeClr val="accent5">
                    <a:lumMod val="50000"/>
                  </a:schemeClr>
                </a:solidFill>
              </a:defRPr>
            </a:lvl1pPr>
          </a:lstStyle>
          <a:p>
            <a:pPr lvl="0"/>
            <a:r>
              <a:rPr lang="en-US" dirty="0"/>
              <a:t>Click to edit Master text styles</a:t>
            </a:r>
          </a:p>
        </p:txBody>
      </p:sp>
      <p:sp>
        <p:nvSpPr>
          <p:cNvPr id="30" name="Text Placeholder 3"/>
          <p:cNvSpPr>
            <a:spLocks noGrp="1"/>
          </p:cNvSpPr>
          <p:nvPr>
            <p:ph type="body" sz="quarter" idx="30"/>
          </p:nvPr>
        </p:nvSpPr>
        <p:spPr>
          <a:xfrm>
            <a:off x="34292096" y="26833707"/>
            <a:ext cx="15844570" cy="958478"/>
          </a:xfrm>
          <a:prstGeom prst="rect">
            <a:avLst/>
          </a:prstGeom>
        </p:spPr>
        <p:txBody>
          <a:bodyPr wrap="square" lIns="261244" tIns="261244" rIns="261244" bIns="261244">
            <a:spAutoFit/>
          </a:bodyPr>
          <a:lstStyle>
            <a:lvl1pPr marL="0" indent="0">
              <a:buNone/>
              <a:defRPr sz="2800">
                <a:solidFill>
                  <a:schemeClr val="accent5">
                    <a:lumMod val="50000"/>
                  </a:schemeClr>
                </a:solidFill>
                <a:latin typeface="Times New Roman" panose="02020603050405020304" pitchFamily="18" charset="0"/>
                <a:cs typeface="Times New Roman" panose="02020603050405020304" pitchFamily="18" charset="0"/>
              </a:defRPr>
            </a:lvl1pPr>
            <a:lvl2pPr marL="1698086" indent="-653110">
              <a:defRPr sz="2800">
                <a:latin typeface="Trebuchet MS" pitchFamily="34" charset="0"/>
              </a:defRPr>
            </a:lvl2pPr>
            <a:lvl3pPr marL="2351196" indent="-653110">
              <a:defRPr sz="2800">
                <a:latin typeface="Trebuchet MS" pitchFamily="34" charset="0"/>
              </a:defRPr>
            </a:lvl3pPr>
            <a:lvl4pPr marL="3069618" indent="-718422">
              <a:defRPr sz="2800">
                <a:latin typeface="Trebuchet MS" pitchFamily="34" charset="0"/>
              </a:defRPr>
            </a:lvl4pPr>
            <a:lvl5pPr marL="3592106" indent="-522488">
              <a:defRPr sz="2800">
                <a:latin typeface="Trebuchet MS" pitchFamily="34" charset="0"/>
              </a:defRPr>
            </a:lvl5pPr>
          </a:lstStyle>
          <a:p>
            <a:pPr lvl="0"/>
            <a:r>
              <a:rPr lang="en-US" dirty="0"/>
              <a:t>Click to edit Master text styles</a:t>
            </a:r>
          </a:p>
        </p:txBody>
      </p:sp>
      <p:sp>
        <p:nvSpPr>
          <p:cNvPr id="60" name="Text Placeholder 76"/>
          <p:cNvSpPr>
            <a:spLocks noGrp="1"/>
          </p:cNvSpPr>
          <p:nvPr>
            <p:ph type="body" sz="quarter" idx="150" hasCustomPrompt="1"/>
          </p:nvPr>
        </p:nvSpPr>
        <p:spPr>
          <a:xfrm>
            <a:off x="6733309" y="3318347"/>
            <a:ext cx="37739782" cy="1280160"/>
          </a:xfrm>
          <a:prstGeom prst="rect">
            <a:avLst/>
          </a:prstGeom>
        </p:spPr>
        <p:txBody>
          <a:bodyPr>
            <a:normAutofit/>
          </a:bodyPr>
          <a:lstStyle>
            <a:lvl1pPr marL="0" indent="0" algn="ctr">
              <a:buFontTx/>
              <a:buNone/>
              <a:defRPr sz="6000">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61" name="Text Placeholder 76"/>
          <p:cNvSpPr>
            <a:spLocks noGrp="1"/>
          </p:cNvSpPr>
          <p:nvPr>
            <p:ph type="body" sz="quarter" idx="151" hasCustomPrompt="1"/>
          </p:nvPr>
        </p:nvSpPr>
        <p:spPr>
          <a:xfrm>
            <a:off x="6733309" y="2038187"/>
            <a:ext cx="37739782" cy="1280160"/>
          </a:xfrm>
          <a:prstGeom prst="rect">
            <a:avLst/>
          </a:prstGeom>
        </p:spPr>
        <p:txBody>
          <a:bodyPr anchor="t" anchorCtr="1">
            <a:noAutofit/>
          </a:bodyPr>
          <a:lstStyle>
            <a:lvl1pPr marL="0" indent="0" algn="ctr">
              <a:buFontTx/>
              <a:buNone/>
              <a:defRPr sz="8000">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63" name="Text Placeholder 76"/>
          <p:cNvSpPr>
            <a:spLocks noGrp="1"/>
          </p:cNvSpPr>
          <p:nvPr>
            <p:ph type="body" sz="quarter" idx="153" hasCustomPrompt="1"/>
          </p:nvPr>
        </p:nvSpPr>
        <p:spPr>
          <a:xfrm>
            <a:off x="6733309" y="400213"/>
            <a:ext cx="37739782" cy="1637973"/>
          </a:xfrm>
          <a:prstGeom prst="rect">
            <a:avLst/>
          </a:prstGeom>
        </p:spPr>
        <p:txBody>
          <a:bodyPr anchor="t" anchorCtr="1">
            <a:normAutofit/>
          </a:bodyPr>
          <a:lstStyle>
            <a:lvl1pPr marL="0" indent="0" algn="ctr">
              <a:buFontTx/>
              <a:buNone/>
              <a:defRPr sz="9600" b="1">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p>
        </p:txBody>
      </p:sp>
    </p:spTree>
    <p:extLst>
      <p:ext uri="{BB962C8B-B14F-4D97-AF65-F5344CB8AC3E}">
        <p14:creationId xmlns:p14="http://schemas.microsoft.com/office/powerpoint/2010/main" val="622252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ide center column">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054884" y="6586959"/>
            <a:ext cx="11732948" cy="958478"/>
          </a:xfrm>
          <a:prstGeom prst="rect">
            <a:avLst/>
          </a:prstGeom>
        </p:spPr>
        <p:txBody>
          <a:bodyPr wrap="square" lIns="261244" tIns="261244" rIns="261244" bIns="261244">
            <a:spAutoFit/>
          </a:bodyPr>
          <a:lstStyle>
            <a:lvl1pPr marL="0" indent="0">
              <a:buNone/>
              <a:defRPr sz="2800">
                <a:solidFill>
                  <a:schemeClr val="accent5">
                    <a:lumMod val="50000"/>
                  </a:schemeClr>
                </a:solidFill>
                <a:latin typeface="Times New Roman" panose="02020603050405020304" pitchFamily="18" charset="0"/>
                <a:cs typeface="Times New Roman" panose="02020603050405020304" pitchFamily="18" charset="0"/>
              </a:defRPr>
            </a:lvl1pPr>
            <a:lvl2pPr marL="1698086" indent="-653110">
              <a:defRPr sz="2800">
                <a:latin typeface="Trebuchet MS" pitchFamily="34" charset="0"/>
              </a:defRPr>
            </a:lvl2pPr>
            <a:lvl3pPr marL="2351196" indent="-653110">
              <a:defRPr sz="2800">
                <a:latin typeface="Trebuchet MS" pitchFamily="34" charset="0"/>
              </a:defRPr>
            </a:lvl3pPr>
            <a:lvl4pPr marL="3069618" indent="-718422">
              <a:defRPr sz="2800">
                <a:latin typeface="Trebuchet MS" pitchFamily="34" charset="0"/>
              </a:defRPr>
            </a:lvl4pPr>
            <a:lvl5pPr marL="3592106" indent="-522488">
              <a:defRPr sz="2800">
                <a:latin typeface="Trebuchet MS" pitchFamily="34" charset="0"/>
              </a:defRPr>
            </a:lvl5pPr>
          </a:lstStyle>
          <a:p>
            <a:pPr lvl="0"/>
            <a:r>
              <a:rPr lang="en-US" dirty="0"/>
              <a:t>Click to edit Master text styles</a:t>
            </a:r>
          </a:p>
        </p:txBody>
      </p:sp>
      <p:sp>
        <p:nvSpPr>
          <p:cNvPr id="6" name="Text Placeholder 5"/>
          <p:cNvSpPr>
            <a:spLocks noGrp="1"/>
          </p:cNvSpPr>
          <p:nvPr>
            <p:ph type="body" sz="quarter" idx="11"/>
          </p:nvPr>
        </p:nvSpPr>
        <p:spPr>
          <a:xfrm>
            <a:off x="1076062" y="5684015"/>
            <a:ext cx="11723688" cy="857368"/>
          </a:xfrm>
          <a:prstGeom prst="rect">
            <a:avLst/>
          </a:prstGeom>
          <a:noFill/>
        </p:spPr>
        <p:txBody>
          <a:bodyPr lIns="104498" tIns="104498" rIns="104498" bIns="104498" anchor="ctr" anchorCtr="0">
            <a:spAutoFit/>
          </a:bodyPr>
          <a:lstStyle>
            <a:lvl1pPr marL="0" indent="0" algn="ctr">
              <a:buNone/>
              <a:defRPr sz="4200" b="1" u="sng" baseline="0">
                <a:solidFill>
                  <a:schemeClr val="accent5">
                    <a:lumMod val="50000"/>
                  </a:schemeClr>
                </a:solidFill>
              </a:defRPr>
            </a:lvl1pPr>
          </a:lstStyle>
          <a:p>
            <a:pPr lvl="0"/>
            <a:r>
              <a:rPr lang="en-US" dirty="0"/>
              <a:t>Click to edit Master text styles</a:t>
            </a:r>
          </a:p>
        </p:txBody>
      </p:sp>
      <p:sp>
        <p:nvSpPr>
          <p:cNvPr id="19" name="Text Placeholder 3"/>
          <p:cNvSpPr>
            <a:spLocks noGrp="1"/>
          </p:cNvSpPr>
          <p:nvPr>
            <p:ph type="body" sz="quarter" idx="19"/>
          </p:nvPr>
        </p:nvSpPr>
        <p:spPr>
          <a:xfrm>
            <a:off x="1053032" y="15332732"/>
            <a:ext cx="11734800" cy="958478"/>
          </a:xfrm>
          <a:prstGeom prst="rect">
            <a:avLst/>
          </a:prstGeom>
        </p:spPr>
        <p:txBody>
          <a:bodyPr wrap="square" lIns="261244" tIns="261244" rIns="261244" bIns="261244">
            <a:spAutoFit/>
          </a:bodyPr>
          <a:lstStyle>
            <a:lvl1pPr marL="0" indent="0">
              <a:buNone/>
              <a:defRPr sz="2800">
                <a:solidFill>
                  <a:schemeClr val="accent5">
                    <a:lumMod val="50000"/>
                  </a:schemeClr>
                </a:solidFill>
                <a:latin typeface="Times New Roman" panose="02020603050405020304" pitchFamily="18" charset="0"/>
                <a:cs typeface="Times New Roman" panose="02020603050405020304" pitchFamily="18" charset="0"/>
              </a:defRPr>
            </a:lvl1pPr>
            <a:lvl2pPr marL="1698086" indent="-653110">
              <a:defRPr sz="2800">
                <a:latin typeface="Trebuchet MS" pitchFamily="34" charset="0"/>
              </a:defRPr>
            </a:lvl2pPr>
            <a:lvl3pPr marL="2351196" indent="-653110">
              <a:defRPr sz="2800">
                <a:latin typeface="Trebuchet MS" pitchFamily="34" charset="0"/>
              </a:defRPr>
            </a:lvl3pPr>
            <a:lvl4pPr marL="3069618" indent="-718422">
              <a:defRPr sz="2800">
                <a:latin typeface="Trebuchet MS" pitchFamily="34" charset="0"/>
              </a:defRPr>
            </a:lvl4pPr>
            <a:lvl5pPr marL="3592106" indent="-522488">
              <a:defRPr sz="2800">
                <a:latin typeface="Trebuchet MS" pitchFamily="34" charset="0"/>
              </a:defRPr>
            </a:lvl5pPr>
          </a:lstStyle>
          <a:p>
            <a:pPr lvl="0"/>
            <a:r>
              <a:rPr lang="en-US" dirty="0"/>
              <a:t>Click to edit Master text styles</a:t>
            </a:r>
          </a:p>
        </p:txBody>
      </p:sp>
      <p:sp>
        <p:nvSpPr>
          <p:cNvPr id="20" name="Text Placeholder 5"/>
          <p:cNvSpPr>
            <a:spLocks noGrp="1"/>
          </p:cNvSpPr>
          <p:nvPr>
            <p:ph type="body" sz="quarter" idx="20"/>
          </p:nvPr>
        </p:nvSpPr>
        <p:spPr>
          <a:xfrm>
            <a:off x="1076062" y="14420332"/>
            <a:ext cx="11725540" cy="857368"/>
          </a:xfrm>
          <a:prstGeom prst="rect">
            <a:avLst/>
          </a:prstGeom>
          <a:noFill/>
        </p:spPr>
        <p:txBody>
          <a:bodyPr wrap="square" lIns="104498" tIns="104498" rIns="104498" bIns="104498" anchor="ctr" anchorCtr="0">
            <a:spAutoFit/>
          </a:bodyPr>
          <a:lstStyle>
            <a:lvl1pPr marL="0" indent="0" algn="ctr">
              <a:buNone/>
              <a:defRPr sz="4200" b="1" u="sng" baseline="0">
                <a:solidFill>
                  <a:schemeClr val="accent5">
                    <a:lumMod val="50000"/>
                  </a:schemeClr>
                </a:solidFill>
              </a:defRPr>
            </a:lvl1pPr>
          </a:lstStyle>
          <a:p>
            <a:pPr lvl="0"/>
            <a:r>
              <a:rPr lang="en-US" dirty="0"/>
              <a:t>Click to edit Master text styles</a:t>
            </a:r>
          </a:p>
        </p:txBody>
      </p:sp>
      <p:sp>
        <p:nvSpPr>
          <p:cNvPr id="21" name="Text Placeholder 3"/>
          <p:cNvSpPr>
            <a:spLocks noGrp="1"/>
          </p:cNvSpPr>
          <p:nvPr>
            <p:ph type="body" sz="quarter" idx="21"/>
          </p:nvPr>
        </p:nvSpPr>
        <p:spPr>
          <a:xfrm>
            <a:off x="13559921" y="6579021"/>
            <a:ext cx="24173390" cy="958478"/>
          </a:xfrm>
          <a:prstGeom prst="rect">
            <a:avLst/>
          </a:prstGeom>
        </p:spPr>
        <p:txBody>
          <a:bodyPr wrap="square" lIns="261244" tIns="261244" rIns="261244" bIns="261244">
            <a:spAutoFit/>
          </a:bodyPr>
          <a:lstStyle>
            <a:lvl1pPr marL="0" indent="0">
              <a:buNone/>
              <a:defRPr sz="2800">
                <a:solidFill>
                  <a:schemeClr val="accent5">
                    <a:lumMod val="50000"/>
                  </a:schemeClr>
                </a:solidFill>
                <a:latin typeface="Times New Roman" panose="02020603050405020304" pitchFamily="18" charset="0"/>
                <a:cs typeface="Times New Roman" panose="02020603050405020304" pitchFamily="18" charset="0"/>
              </a:defRPr>
            </a:lvl1pPr>
            <a:lvl2pPr marL="1698086" indent="-653110">
              <a:defRPr sz="2800">
                <a:latin typeface="Trebuchet MS" pitchFamily="34" charset="0"/>
              </a:defRPr>
            </a:lvl2pPr>
            <a:lvl3pPr marL="2351196" indent="-653110">
              <a:defRPr sz="2800">
                <a:latin typeface="Trebuchet MS" pitchFamily="34" charset="0"/>
              </a:defRPr>
            </a:lvl3pPr>
            <a:lvl4pPr marL="3069618" indent="-718422">
              <a:defRPr sz="2800">
                <a:latin typeface="Trebuchet MS" pitchFamily="34" charset="0"/>
              </a:defRPr>
            </a:lvl4pPr>
            <a:lvl5pPr marL="3592106" indent="-522488">
              <a:defRPr sz="2800">
                <a:latin typeface="Trebuchet MS" pitchFamily="34" charset="0"/>
              </a:defRPr>
            </a:lvl5pPr>
          </a:lstStyle>
          <a:p>
            <a:pPr lvl="0"/>
            <a:r>
              <a:rPr lang="en-US" dirty="0"/>
              <a:t>Click to edit Master text styles</a:t>
            </a:r>
          </a:p>
        </p:txBody>
      </p:sp>
      <p:sp>
        <p:nvSpPr>
          <p:cNvPr id="22" name="Text Placeholder 5"/>
          <p:cNvSpPr>
            <a:spLocks noGrp="1"/>
          </p:cNvSpPr>
          <p:nvPr>
            <p:ph type="body" sz="quarter" idx="22"/>
          </p:nvPr>
        </p:nvSpPr>
        <p:spPr>
          <a:xfrm>
            <a:off x="13518358" y="5684015"/>
            <a:ext cx="24173392" cy="857368"/>
          </a:xfrm>
          <a:prstGeom prst="rect">
            <a:avLst/>
          </a:prstGeom>
          <a:noFill/>
        </p:spPr>
        <p:txBody>
          <a:bodyPr wrap="square" lIns="104498" tIns="104498" rIns="104498" bIns="104498" anchor="ctr" anchorCtr="0">
            <a:spAutoFit/>
          </a:bodyPr>
          <a:lstStyle>
            <a:lvl1pPr marL="0" indent="0" algn="ctr">
              <a:buNone/>
              <a:tabLst/>
              <a:defRPr sz="4200" b="1" u="sng" baseline="0">
                <a:solidFill>
                  <a:schemeClr val="accent5">
                    <a:lumMod val="50000"/>
                  </a:schemeClr>
                </a:solidFill>
              </a:defRPr>
            </a:lvl1pPr>
          </a:lstStyle>
          <a:p>
            <a:pPr lvl="0"/>
            <a:r>
              <a:rPr lang="en-US" dirty="0"/>
              <a:t>Click to edit Master text styles</a:t>
            </a:r>
          </a:p>
        </p:txBody>
      </p:sp>
      <p:sp>
        <p:nvSpPr>
          <p:cNvPr id="23" name="Text Placeholder 3"/>
          <p:cNvSpPr>
            <a:spLocks noGrp="1"/>
          </p:cNvSpPr>
          <p:nvPr>
            <p:ph type="body" sz="quarter" idx="23"/>
          </p:nvPr>
        </p:nvSpPr>
        <p:spPr>
          <a:xfrm>
            <a:off x="13518358" y="22141965"/>
            <a:ext cx="24173392" cy="958478"/>
          </a:xfrm>
          <a:prstGeom prst="rect">
            <a:avLst/>
          </a:prstGeom>
        </p:spPr>
        <p:txBody>
          <a:bodyPr wrap="square" lIns="261244" tIns="261244" rIns="261244" bIns="261244">
            <a:spAutoFit/>
          </a:bodyPr>
          <a:lstStyle>
            <a:lvl1pPr marL="0" indent="0">
              <a:buNone/>
              <a:defRPr sz="2800">
                <a:solidFill>
                  <a:schemeClr val="accent5">
                    <a:lumMod val="50000"/>
                  </a:schemeClr>
                </a:solidFill>
                <a:latin typeface="Times New Roman" panose="02020603050405020304" pitchFamily="18" charset="0"/>
                <a:cs typeface="Times New Roman" panose="02020603050405020304" pitchFamily="18" charset="0"/>
              </a:defRPr>
            </a:lvl1pPr>
            <a:lvl2pPr marL="1698086" indent="-653110">
              <a:defRPr sz="2800">
                <a:latin typeface="Trebuchet MS" pitchFamily="34" charset="0"/>
              </a:defRPr>
            </a:lvl2pPr>
            <a:lvl3pPr marL="2351196" indent="-653110">
              <a:defRPr sz="2800">
                <a:latin typeface="Trebuchet MS" pitchFamily="34" charset="0"/>
              </a:defRPr>
            </a:lvl3pPr>
            <a:lvl4pPr marL="3069618" indent="-718422">
              <a:defRPr sz="2800">
                <a:latin typeface="Trebuchet MS" pitchFamily="34" charset="0"/>
              </a:defRPr>
            </a:lvl4pPr>
            <a:lvl5pPr marL="3592106" indent="-522488">
              <a:defRPr sz="2800">
                <a:latin typeface="Trebuchet MS" pitchFamily="34" charset="0"/>
              </a:defRPr>
            </a:lvl5pPr>
          </a:lstStyle>
          <a:p>
            <a:pPr lvl="0"/>
            <a:r>
              <a:rPr lang="en-US" dirty="0"/>
              <a:t>Click to edit Master text styles</a:t>
            </a:r>
          </a:p>
        </p:txBody>
      </p:sp>
      <p:sp>
        <p:nvSpPr>
          <p:cNvPr id="24" name="Text Placeholder 5"/>
          <p:cNvSpPr>
            <a:spLocks noGrp="1"/>
          </p:cNvSpPr>
          <p:nvPr>
            <p:ph type="body" sz="quarter" idx="24"/>
          </p:nvPr>
        </p:nvSpPr>
        <p:spPr>
          <a:xfrm>
            <a:off x="13518356" y="21282564"/>
            <a:ext cx="24173392" cy="857368"/>
          </a:xfrm>
          <a:prstGeom prst="rect">
            <a:avLst/>
          </a:prstGeom>
          <a:noFill/>
        </p:spPr>
        <p:txBody>
          <a:bodyPr wrap="square" lIns="104498" tIns="104498" rIns="104498" bIns="104498" anchor="ctr" anchorCtr="0">
            <a:spAutoFit/>
          </a:bodyPr>
          <a:lstStyle>
            <a:lvl1pPr marL="0" indent="0" algn="ctr">
              <a:buNone/>
              <a:defRPr sz="4200" b="1" u="sng" baseline="0">
                <a:solidFill>
                  <a:schemeClr val="accent5">
                    <a:lumMod val="50000"/>
                  </a:schemeClr>
                </a:solidFill>
              </a:defRPr>
            </a:lvl1pPr>
          </a:lstStyle>
          <a:p>
            <a:pPr lvl="0"/>
            <a:r>
              <a:rPr lang="en-US" dirty="0"/>
              <a:t>Click to edit Master text styles</a:t>
            </a:r>
          </a:p>
        </p:txBody>
      </p:sp>
      <p:sp>
        <p:nvSpPr>
          <p:cNvPr id="25" name="Text Placeholder 5"/>
          <p:cNvSpPr>
            <a:spLocks noGrp="1"/>
          </p:cNvSpPr>
          <p:nvPr>
            <p:ph type="body" sz="quarter" idx="25"/>
          </p:nvPr>
        </p:nvSpPr>
        <p:spPr>
          <a:xfrm>
            <a:off x="38454424" y="5684015"/>
            <a:ext cx="11721520" cy="857368"/>
          </a:xfrm>
          <a:prstGeom prst="rect">
            <a:avLst/>
          </a:prstGeom>
          <a:noFill/>
        </p:spPr>
        <p:txBody>
          <a:bodyPr wrap="square" lIns="104498" tIns="104498" rIns="104498" bIns="104498" anchor="ctr" anchorCtr="0">
            <a:spAutoFit/>
          </a:bodyPr>
          <a:lstStyle>
            <a:lvl1pPr marL="0" indent="0" algn="ctr">
              <a:buNone/>
              <a:defRPr sz="4200" b="1" u="sng" baseline="0">
                <a:solidFill>
                  <a:schemeClr val="accent5">
                    <a:lumMod val="50000"/>
                  </a:schemeClr>
                </a:solidFill>
              </a:defRPr>
            </a:lvl1pPr>
          </a:lstStyle>
          <a:p>
            <a:pPr lvl="0"/>
            <a:r>
              <a:rPr lang="en-US" dirty="0"/>
              <a:t>Click to edit Master text styles</a:t>
            </a:r>
          </a:p>
        </p:txBody>
      </p:sp>
      <p:sp>
        <p:nvSpPr>
          <p:cNvPr id="26" name="Text Placeholder 3"/>
          <p:cNvSpPr>
            <a:spLocks noGrp="1"/>
          </p:cNvSpPr>
          <p:nvPr>
            <p:ph type="body" sz="quarter" idx="26"/>
          </p:nvPr>
        </p:nvSpPr>
        <p:spPr>
          <a:xfrm>
            <a:off x="38454424" y="6586959"/>
            <a:ext cx="11721520" cy="958478"/>
          </a:xfrm>
          <a:prstGeom prst="rect">
            <a:avLst/>
          </a:prstGeom>
        </p:spPr>
        <p:txBody>
          <a:bodyPr wrap="square" lIns="261244" tIns="261244" rIns="261244" bIns="261244">
            <a:spAutoFit/>
          </a:bodyPr>
          <a:lstStyle>
            <a:lvl1pPr marL="0" indent="0">
              <a:buNone/>
              <a:defRPr sz="2800">
                <a:solidFill>
                  <a:schemeClr val="accent5">
                    <a:lumMod val="50000"/>
                  </a:schemeClr>
                </a:solidFill>
                <a:latin typeface="Times New Roman" panose="02020603050405020304" pitchFamily="18" charset="0"/>
                <a:cs typeface="Times New Roman" panose="02020603050405020304" pitchFamily="18" charset="0"/>
              </a:defRPr>
            </a:lvl1pPr>
            <a:lvl2pPr marL="1698086" indent="-653110">
              <a:defRPr sz="2800">
                <a:latin typeface="Trebuchet MS" pitchFamily="34" charset="0"/>
              </a:defRPr>
            </a:lvl2pPr>
            <a:lvl3pPr marL="2351196" indent="-653110">
              <a:defRPr sz="2800">
                <a:latin typeface="Trebuchet MS" pitchFamily="34" charset="0"/>
              </a:defRPr>
            </a:lvl3pPr>
            <a:lvl4pPr marL="3069618" indent="-718422">
              <a:defRPr sz="2800">
                <a:latin typeface="Trebuchet MS" pitchFamily="34" charset="0"/>
              </a:defRPr>
            </a:lvl4pPr>
            <a:lvl5pPr marL="3592106" indent="-522488">
              <a:defRPr sz="2800">
                <a:latin typeface="Trebuchet MS" pitchFamily="34" charset="0"/>
              </a:defRPr>
            </a:lvl5pPr>
          </a:lstStyle>
          <a:p>
            <a:pPr lvl="0"/>
            <a:r>
              <a:rPr lang="en-US" dirty="0"/>
              <a:t>Click to edit Master text styles</a:t>
            </a:r>
          </a:p>
        </p:txBody>
      </p:sp>
      <p:sp>
        <p:nvSpPr>
          <p:cNvPr id="27" name="Text Placeholder 5"/>
          <p:cNvSpPr>
            <a:spLocks noGrp="1"/>
          </p:cNvSpPr>
          <p:nvPr>
            <p:ph type="body" sz="quarter" idx="27"/>
          </p:nvPr>
        </p:nvSpPr>
        <p:spPr>
          <a:xfrm>
            <a:off x="38454424" y="14480556"/>
            <a:ext cx="11721520" cy="857368"/>
          </a:xfrm>
          <a:prstGeom prst="rect">
            <a:avLst/>
          </a:prstGeom>
          <a:noFill/>
        </p:spPr>
        <p:txBody>
          <a:bodyPr wrap="square" lIns="104498" tIns="104498" rIns="104498" bIns="104498" anchor="ctr" anchorCtr="0">
            <a:spAutoFit/>
          </a:bodyPr>
          <a:lstStyle>
            <a:lvl1pPr marL="0" indent="0" algn="ctr">
              <a:buNone/>
              <a:defRPr sz="4200" b="1" u="sng" baseline="0">
                <a:solidFill>
                  <a:schemeClr val="accent5">
                    <a:lumMod val="50000"/>
                  </a:schemeClr>
                </a:solidFill>
              </a:defRPr>
            </a:lvl1pPr>
          </a:lstStyle>
          <a:p>
            <a:pPr lvl="0"/>
            <a:r>
              <a:rPr lang="en-US" dirty="0"/>
              <a:t>Click to edit Master text styles</a:t>
            </a:r>
          </a:p>
        </p:txBody>
      </p:sp>
      <p:sp>
        <p:nvSpPr>
          <p:cNvPr id="28" name="Text Placeholder 3"/>
          <p:cNvSpPr>
            <a:spLocks noGrp="1"/>
          </p:cNvSpPr>
          <p:nvPr>
            <p:ph type="body" sz="quarter" idx="28"/>
          </p:nvPr>
        </p:nvSpPr>
        <p:spPr>
          <a:xfrm>
            <a:off x="38451488" y="15339957"/>
            <a:ext cx="11727392" cy="958478"/>
          </a:xfrm>
          <a:prstGeom prst="rect">
            <a:avLst/>
          </a:prstGeom>
        </p:spPr>
        <p:txBody>
          <a:bodyPr wrap="square" lIns="261244" tIns="261244" rIns="261244" bIns="261244">
            <a:spAutoFit/>
          </a:bodyPr>
          <a:lstStyle>
            <a:lvl1pPr marL="0" indent="0">
              <a:buNone/>
              <a:defRPr sz="2800">
                <a:solidFill>
                  <a:schemeClr val="accent5">
                    <a:lumMod val="50000"/>
                  </a:schemeClr>
                </a:solidFill>
                <a:latin typeface="Times New Roman" panose="02020603050405020304" pitchFamily="18" charset="0"/>
                <a:cs typeface="Times New Roman" panose="02020603050405020304" pitchFamily="18" charset="0"/>
              </a:defRPr>
            </a:lvl1pPr>
            <a:lvl2pPr marL="1698086" indent="-653110">
              <a:defRPr sz="2800">
                <a:latin typeface="Trebuchet MS" pitchFamily="34" charset="0"/>
              </a:defRPr>
            </a:lvl2pPr>
            <a:lvl3pPr marL="2351196" indent="-653110">
              <a:defRPr sz="2800">
                <a:latin typeface="Trebuchet MS" pitchFamily="34" charset="0"/>
              </a:defRPr>
            </a:lvl3pPr>
            <a:lvl4pPr marL="3069618" indent="-718422">
              <a:defRPr sz="2800">
                <a:latin typeface="Trebuchet MS" pitchFamily="34" charset="0"/>
              </a:defRPr>
            </a:lvl4pPr>
            <a:lvl5pPr marL="3592106" indent="-522488">
              <a:defRPr sz="2800">
                <a:latin typeface="Trebuchet MS" pitchFamily="34" charset="0"/>
              </a:defRPr>
            </a:lvl5pPr>
          </a:lstStyle>
          <a:p>
            <a:pPr lvl="0"/>
            <a:r>
              <a:rPr lang="en-US" dirty="0"/>
              <a:t>Click to edit Master text styles</a:t>
            </a:r>
          </a:p>
        </p:txBody>
      </p:sp>
      <p:sp>
        <p:nvSpPr>
          <p:cNvPr id="29" name="Text Placeholder 5"/>
          <p:cNvSpPr>
            <a:spLocks noGrp="1"/>
          </p:cNvSpPr>
          <p:nvPr>
            <p:ph type="body" sz="quarter" idx="29"/>
          </p:nvPr>
        </p:nvSpPr>
        <p:spPr>
          <a:xfrm>
            <a:off x="38454424" y="25887220"/>
            <a:ext cx="11721520" cy="857368"/>
          </a:xfrm>
          <a:prstGeom prst="rect">
            <a:avLst/>
          </a:prstGeom>
          <a:noFill/>
        </p:spPr>
        <p:txBody>
          <a:bodyPr wrap="square" lIns="104498" tIns="104498" rIns="104498" bIns="104498" anchor="ctr" anchorCtr="0">
            <a:spAutoFit/>
          </a:bodyPr>
          <a:lstStyle>
            <a:lvl1pPr marL="0" indent="0" algn="ctr">
              <a:buNone/>
              <a:defRPr sz="4200" b="1" u="sng" baseline="0">
                <a:solidFill>
                  <a:schemeClr val="accent5">
                    <a:lumMod val="50000"/>
                  </a:schemeClr>
                </a:solidFill>
              </a:defRPr>
            </a:lvl1pPr>
          </a:lstStyle>
          <a:p>
            <a:pPr lvl="0"/>
            <a:r>
              <a:rPr lang="en-US" dirty="0"/>
              <a:t>Click to edit Master text styles</a:t>
            </a:r>
          </a:p>
        </p:txBody>
      </p:sp>
      <p:sp>
        <p:nvSpPr>
          <p:cNvPr id="30" name="Text Placeholder 3"/>
          <p:cNvSpPr>
            <a:spLocks noGrp="1"/>
          </p:cNvSpPr>
          <p:nvPr>
            <p:ph type="body" sz="quarter" idx="30"/>
          </p:nvPr>
        </p:nvSpPr>
        <p:spPr>
          <a:xfrm>
            <a:off x="38451488" y="26790164"/>
            <a:ext cx="11727392" cy="958478"/>
          </a:xfrm>
          <a:prstGeom prst="rect">
            <a:avLst/>
          </a:prstGeom>
        </p:spPr>
        <p:txBody>
          <a:bodyPr wrap="square" lIns="261244" tIns="261244" rIns="261244" bIns="261244">
            <a:spAutoFit/>
          </a:bodyPr>
          <a:lstStyle>
            <a:lvl1pPr marL="0" indent="0">
              <a:buNone/>
              <a:defRPr sz="2800">
                <a:solidFill>
                  <a:schemeClr val="accent5">
                    <a:lumMod val="50000"/>
                  </a:schemeClr>
                </a:solidFill>
                <a:latin typeface="Times New Roman" panose="02020603050405020304" pitchFamily="18" charset="0"/>
                <a:cs typeface="Times New Roman" panose="02020603050405020304" pitchFamily="18" charset="0"/>
              </a:defRPr>
            </a:lvl1pPr>
            <a:lvl2pPr marL="1698086" indent="-653110">
              <a:defRPr sz="2800">
                <a:latin typeface="Trebuchet MS" pitchFamily="34" charset="0"/>
              </a:defRPr>
            </a:lvl2pPr>
            <a:lvl3pPr marL="2351196" indent="-653110">
              <a:defRPr sz="2800">
                <a:latin typeface="Trebuchet MS" pitchFamily="34" charset="0"/>
              </a:defRPr>
            </a:lvl3pPr>
            <a:lvl4pPr marL="3069618" indent="-718422">
              <a:defRPr sz="2800">
                <a:latin typeface="Trebuchet MS" pitchFamily="34" charset="0"/>
              </a:defRPr>
            </a:lvl4pPr>
            <a:lvl5pPr marL="3592106" indent="-522488">
              <a:defRPr sz="2800">
                <a:latin typeface="Trebuchet MS" pitchFamily="34" charset="0"/>
              </a:defRPr>
            </a:lvl5pPr>
          </a:lstStyle>
          <a:p>
            <a:pPr lvl="0"/>
            <a:r>
              <a:rPr lang="en-US" dirty="0"/>
              <a:t>Click to edit Master text styles</a:t>
            </a:r>
          </a:p>
        </p:txBody>
      </p:sp>
      <p:sp>
        <p:nvSpPr>
          <p:cNvPr id="58" name="Text Placeholder 76"/>
          <p:cNvSpPr>
            <a:spLocks noGrp="1"/>
          </p:cNvSpPr>
          <p:nvPr>
            <p:ph type="body" sz="quarter" idx="150" hasCustomPrompt="1"/>
          </p:nvPr>
        </p:nvSpPr>
        <p:spPr>
          <a:xfrm>
            <a:off x="6733309" y="3521547"/>
            <a:ext cx="37739782" cy="1280160"/>
          </a:xfrm>
          <a:prstGeom prst="rect">
            <a:avLst/>
          </a:prstGeom>
        </p:spPr>
        <p:txBody>
          <a:bodyPr>
            <a:normAutofit/>
          </a:bodyPr>
          <a:lstStyle>
            <a:lvl1pPr marL="0" indent="0" algn="ctr">
              <a:buFontTx/>
              <a:buNone/>
              <a:defRPr sz="6000">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59" name="Text Placeholder 76"/>
          <p:cNvSpPr>
            <a:spLocks noGrp="1"/>
          </p:cNvSpPr>
          <p:nvPr>
            <p:ph type="body" sz="quarter" idx="151" hasCustomPrompt="1"/>
          </p:nvPr>
        </p:nvSpPr>
        <p:spPr>
          <a:xfrm>
            <a:off x="6733309" y="2038187"/>
            <a:ext cx="37739782" cy="1280160"/>
          </a:xfrm>
          <a:prstGeom prst="rect">
            <a:avLst/>
          </a:prstGeom>
        </p:spPr>
        <p:txBody>
          <a:bodyPr anchor="t" anchorCtr="1">
            <a:noAutofit/>
          </a:bodyPr>
          <a:lstStyle>
            <a:lvl1pPr marL="0" indent="0" algn="ctr">
              <a:buFontTx/>
              <a:buNone/>
              <a:defRPr sz="8000">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70" name="Text Placeholder 76"/>
          <p:cNvSpPr>
            <a:spLocks noGrp="1"/>
          </p:cNvSpPr>
          <p:nvPr>
            <p:ph type="body" sz="quarter" idx="153" hasCustomPrompt="1"/>
          </p:nvPr>
        </p:nvSpPr>
        <p:spPr>
          <a:xfrm>
            <a:off x="6733309" y="400213"/>
            <a:ext cx="37739782" cy="1637973"/>
          </a:xfrm>
          <a:prstGeom prst="rect">
            <a:avLst/>
          </a:prstGeom>
        </p:spPr>
        <p:txBody>
          <a:bodyPr anchor="t" anchorCtr="1">
            <a:normAutofit/>
          </a:bodyPr>
          <a:lstStyle>
            <a:lvl1pPr marL="0" indent="0" algn="ctr">
              <a:buFontTx/>
              <a:buNone/>
              <a:defRPr sz="9600" b="1">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p>
        </p:txBody>
      </p:sp>
    </p:spTree>
    <p:extLst>
      <p:ext uri="{BB962C8B-B14F-4D97-AF65-F5344CB8AC3E}">
        <p14:creationId xmlns:p14="http://schemas.microsoft.com/office/powerpoint/2010/main" val="228188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hyperlink" Target="https://www.posterpresentations.com/how-to-change-the-research-poster-template-colors.html" TargetMode="External"/><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hyperlink" Target="https://www.posterpresentations.com/how-to-change-the-research-poster-template-colors.html" TargetMode="External"/><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hyperlink" Target="https://www.posterpresentations.com/how-to-change-the-research-poster-template-colors.html" TargetMode="External"/><Relationship Id="rId2" Type="http://schemas.openxmlformats.org/officeDocument/2006/relationships/theme" Target="../theme/theme4.xml"/><Relationship Id="rId1" Type="http://schemas.openxmlformats.org/officeDocument/2006/relationships/slideLayout" Target="../slideLayouts/slideLayout4.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050845-0775-CF48-B61D-0209BAB93746}"/>
              </a:ext>
            </a:extLst>
          </p:cNvPr>
          <p:cNvGrpSpPr/>
          <p:nvPr userDrawn="1"/>
        </p:nvGrpSpPr>
        <p:grpSpPr>
          <a:xfrm>
            <a:off x="-138787" y="-1"/>
            <a:ext cx="51383316" cy="33026324"/>
            <a:chOff x="-37187" y="-1"/>
            <a:chExt cx="51383316" cy="33026324"/>
          </a:xfrm>
        </p:grpSpPr>
        <p:sp>
          <p:nvSpPr>
            <p:cNvPr id="11" name="Freeform 10">
              <a:extLst>
                <a:ext uri="{FF2B5EF4-FFF2-40B4-BE49-F238E27FC236}">
                  <a16:creationId xmlns:a16="http://schemas.microsoft.com/office/drawing/2014/main" id="{791834C3-A4FA-2447-9D33-8C02F83866B1}"/>
                </a:ext>
              </a:extLst>
            </p:cNvPr>
            <p:cNvSpPr/>
            <p:nvPr userDrawn="1"/>
          </p:nvSpPr>
          <p:spPr>
            <a:xfrm>
              <a:off x="46296" y="18105"/>
              <a:ext cx="51299833" cy="33008218"/>
            </a:xfrm>
            <a:custGeom>
              <a:avLst/>
              <a:gdLst>
                <a:gd name="connsiteX0" fmla="*/ 0 w 44005500"/>
                <a:gd name="connsiteY0" fmla="*/ 0 h 32956500"/>
                <a:gd name="connsiteX1" fmla="*/ 44005500 w 44005500"/>
                <a:gd name="connsiteY1" fmla="*/ 32956500 h 32956500"/>
                <a:gd name="connsiteX2" fmla="*/ 38100 w 44005500"/>
                <a:gd name="connsiteY2" fmla="*/ 32918400 h 32956500"/>
                <a:gd name="connsiteX3" fmla="*/ 0 w 44005500"/>
                <a:gd name="connsiteY3" fmla="*/ 0 h 32956500"/>
              </a:gdLst>
              <a:ahLst/>
              <a:cxnLst>
                <a:cxn ang="0">
                  <a:pos x="connsiteX0" y="connsiteY0"/>
                </a:cxn>
                <a:cxn ang="0">
                  <a:pos x="connsiteX1" y="connsiteY1"/>
                </a:cxn>
                <a:cxn ang="0">
                  <a:pos x="connsiteX2" y="connsiteY2"/>
                </a:cxn>
                <a:cxn ang="0">
                  <a:pos x="connsiteX3" y="connsiteY3"/>
                </a:cxn>
              </a:cxnLst>
              <a:rect l="l" t="t" r="r" b="b"/>
              <a:pathLst>
                <a:path w="44005500" h="32956500">
                  <a:moveTo>
                    <a:pt x="0" y="0"/>
                  </a:moveTo>
                  <a:lnTo>
                    <a:pt x="44005500" y="32956500"/>
                  </a:lnTo>
                  <a:lnTo>
                    <a:pt x="38100" y="32918400"/>
                  </a:lnTo>
                  <a:lnTo>
                    <a:pt x="0" y="0"/>
                  </a:lnTo>
                  <a:close/>
                </a:path>
              </a:pathLst>
            </a:custGeom>
            <a:gradFill>
              <a:gsLst>
                <a:gs pos="79000">
                  <a:srgbClr val="E3E9E5"/>
                </a:gs>
                <a:gs pos="13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6BE1C53D-51A9-E44F-A940-757998B010A9}"/>
                </a:ext>
              </a:extLst>
            </p:cNvPr>
            <p:cNvSpPr/>
            <p:nvPr userDrawn="1"/>
          </p:nvSpPr>
          <p:spPr>
            <a:xfrm flipH="1" flipV="1">
              <a:off x="46295" y="18105"/>
              <a:ext cx="51299830" cy="32991233"/>
            </a:xfrm>
            <a:custGeom>
              <a:avLst/>
              <a:gdLst>
                <a:gd name="connsiteX0" fmla="*/ 0 w 44005500"/>
                <a:gd name="connsiteY0" fmla="*/ 0 h 32956500"/>
                <a:gd name="connsiteX1" fmla="*/ 44005500 w 44005500"/>
                <a:gd name="connsiteY1" fmla="*/ 32956500 h 32956500"/>
                <a:gd name="connsiteX2" fmla="*/ 38100 w 44005500"/>
                <a:gd name="connsiteY2" fmla="*/ 32918400 h 32956500"/>
                <a:gd name="connsiteX3" fmla="*/ 0 w 44005500"/>
                <a:gd name="connsiteY3" fmla="*/ 0 h 32956500"/>
              </a:gdLst>
              <a:ahLst/>
              <a:cxnLst>
                <a:cxn ang="0">
                  <a:pos x="connsiteX0" y="connsiteY0"/>
                </a:cxn>
                <a:cxn ang="0">
                  <a:pos x="connsiteX1" y="connsiteY1"/>
                </a:cxn>
                <a:cxn ang="0">
                  <a:pos x="connsiteX2" y="connsiteY2"/>
                </a:cxn>
                <a:cxn ang="0">
                  <a:pos x="connsiteX3" y="connsiteY3"/>
                </a:cxn>
              </a:cxnLst>
              <a:rect l="l" t="t" r="r" b="b"/>
              <a:pathLst>
                <a:path w="44005500" h="32956500">
                  <a:moveTo>
                    <a:pt x="0" y="0"/>
                  </a:moveTo>
                  <a:lnTo>
                    <a:pt x="44005500" y="32956500"/>
                  </a:lnTo>
                  <a:lnTo>
                    <a:pt x="38100" y="32918400"/>
                  </a:lnTo>
                  <a:lnTo>
                    <a:pt x="0" y="0"/>
                  </a:lnTo>
                  <a:close/>
                </a:path>
              </a:pathLst>
            </a:custGeom>
            <a:gradFill>
              <a:gsLst>
                <a:gs pos="41000">
                  <a:schemeClr val="bg2"/>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16E13B82-709D-C344-96DD-002C1AA8E771}"/>
                </a:ext>
              </a:extLst>
            </p:cNvPr>
            <p:cNvSpPr/>
            <p:nvPr userDrawn="1"/>
          </p:nvSpPr>
          <p:spPr>
            <a:xfrm>
              <a:off x="-37187" y="-1"/>
              <a:ext cx="51383316" cy="33026324"/>
            </a:xfrm>
            <a:custGeom>
              <a:avLst/>
              <a:gdLst>
                <a:gd name="connsiteX0" fmla="*/ 36576 w 39026592"/>
                <a:gd name="connsiteY0" fmla="*/ 0 h 30614112"/>
                <a:gd name="connsiteX1" fmla="*/ 15837408 w 39026592"/>
                <a:gd name="connsiteY1" fmla="*/ 30614112 h 30614112"/>
                <a:gd name="connsiteX2" fmla="*/ 39026592 w 39026592"/>
                <a:gd name="connsiteY2" fmla="*/ 13350240 h 30614112"/>
                <a:gd name="connsiteX3" fmla="*/ 0 w 39026592"/>
                <a:gd name="connsiteY3" fmla="*/ 73152 h 30614112"/>
                <a:gd name="connsiteX4" fmla="*/ 109728 w 39026592"/>
                <a:gd name="connsiteY4" fmla="*/ 146304 h 3061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26592" h="30614112">
                  <a:moveTo>
                    <a:pt x="36576" y="0"/>
                  </a:moveTo>
                  <a:lnTo>
                    <a:pt x="15837408" y="30614112"/>
                  </a:lnTo>
                  <a:lnTo>
                    <a:pt x="39026592" y="13350240"/>
                  </a:lnTo>
                  <a:lnTo>
                    <a:pt x="0" y="73152"/>
                  </a:lnTo>
                  <a:lnTo>
                    <a:pt x="109728" y="146304"/>
                  </a:lnTo>
                </a:path>
              </a:pathLst>
            </a:custGeom>
            <a:gradFill flip="none" rotWithShape="1">
              <a:gsLst>
                <a:gs pos="0">
                  <a:schemeClr val="bg1"/>
                </a:gs>
                <a:gs pos="76000">
                  <a:schemeClr val="accent1">
                    <a:lumMod val="30000"/>
                    <a:lumOff val="70000"/>
                    <a:alpha val="0"/>
                  </a:schemeClr>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 Box 14"/>
          <p:cNvSpPr txBox="1">
            <a:spLocks noChangeArrowheads="1"/>
          </p:cNvSpPr>
          <p:nvPr userDrawn="1"/>
        </p:nvSpPr>
        <p:spPr bwMode="auto">
          <a:xfrm>
            <a:off x="1208499" y="32132794"/>
            <a:ext cx="2932106" cy="361442"/>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700" b="1" dirty="0">
                <a:solidFill>
                  <a:schemeClr val="bg1">
                    <a:lumMod val="75000"/>
                  </a:schemeClr>
                </a:solidFill>
                <a:latin typeface="Arial" charset="0"/>
              </a:rPr>
              <a:t>RESEARCH POSTER PRESENTATION DESIGN © 2019</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graphicFrame>
        <p:nvGraphicFramePr>
          <p:cNvPr id="59" name="Table 58">
            <a:extLst>
              <a:ext uri="{FF2B5EF4-FFF2-40B4-BE49-F238E27FC236}">
                <a16:creationId xmlns:a16="http://schemas.microsoft.com/office/drawing/2014/main" id="{3342747D-A0A8-EE4B-A727-9063E0AF8A36}"/>
              </a:ext>
            </a:extLst>
          </p:cNvPr>
          <p:cNvGraphicFramePr>
            <a:graphicFrameLocks noGrp="1"/>
          </p:cNvGraphicFramePr>
          <p:nvPr userDrawn="1">
            <p:extLst>
              <p:ext uri="{D42A27DB-BD31-4B8C-83A1-F6EECF244321}">
                <p14:modId xmlns:p14="http://schemas.microsoft.com/office/powerpoint/2010/main" val="4185887590"/>
              </p:ext>
            </p:extLst>
          </p:nvPr>
        </p:nvGraphicFramePr>
        <p:xfrm>
          <a:off x="-10227973" y="-1"/>
          <a:ext cx="9776869" cy="32918397"/>
        </p:xfrm>
        <a:graphic>
          <a:graphicData uri="http://schemas.openxmlformats.org/drawingml/2006/table">
            <a:tbl>
              <a:tblPr firstRow="1" bandRow="1">
                <a:tableStyleId>{5C22544A-7EE6-4342-B048-85BDC9FD1C3A}</a:tableStyleId>
              </a:tblPr>
              <a:tblGrid>
                <a:gridCol w="4192245">
                  <a:extLst>
                    <a:ext uri="{9D8B030D-6E8A-4147-A177-3AD203B41FA5}">
                      <a16:colId xmlns:a16="http://schemas.microsoft.com/office/drawing/2014/main" val="20000"/>
                    </a:ext>
                  </a:extLst>
                </a:gridCol>
                <a:gridCol w="5584624">
                  <a:extLst>
                    <a:ext uri="{9D8B030D-6E8A-4147-A177-3AD203B41FA5}">
                      <a16:colId xmlns:a16="http://schemas.microsoft.com/office/drawing/2014/main" val="20001"/>
                    </a:ext>
                  </a:extLst>
                </a:gridCol>
              </a:tblGrid>
              <a:tr h="1246169">
                <a:tc gridSpan="2">
                  <a:txBody>
                    <a:bodyPr/>
                    <a:lstStyle/>
                    <a:p>
                      <a:pPr marL="0" marR="0" indent="0" algn="ctr" defTabSz="4388900" rtl="0" eaLnBrk="1" fontAlgn="auto" latinLnBrk="0" hangingPunct="1">
                        <a:lnSpc>
                          <a:spcPct val="100000"/>
                        </a:lnSpc>
                        <a:spcBef>
                          <a:spcPts val="0"/>
                        </a:spcBef>
                        <a:spcAft>
                          <a:spcPts val="0"/>
                        </a:spcAft>
                        <a:buClrTx/>
                        <a:buSzTx/>
                        <a:buFontTx/>
                        <a:buNone/>
                        <a:tabLst/>
                        <a:defRPr/>
                      </a:pPr>
                      <a:r>
                        <a:rPr lang="en-US" sz="3600" b="0" spc="600" dirty="0">
                          <a:solidFill>
                            <a:srgbClr val="1F3A4E"/>
                          </a:solidFill>
                          <a:latin typeface="Arial Black" panose="020B0A04020102020204" pitchFamily="34" charset="0"/>
                        </a:rPr>
                        <a:t>QUICK START GUIDE</a:t>
                      </a:r>
                      <a:br>
                        <a:rPr lang="en-US" sz="3600" b="0" spc="600" dirty="0">
                          <a:solidFill>
                            <a:srgbClr val="1F3A4E"/>
                          </a:solidFill>
                          <a:latin typeface="Arial Black" panose="020B0A04020102020204" pitchFamily="34" charset="0"/>
                        </a:rPr>
                      </a:br>
                      <a:r>
                        <a:rPr lang="en-US" sz="2800" b="1" spc="0" dirty="0">
                          <a:solidFill>
                            <a:srgbClr val="FF0000"/>
                          </a:solidFill>
                          <a:latin typeface="Trebuchet MS" pitchFamily="34" charset="0"/>
                        </a:rPr>
                        <a:t>(THIS SIDEBAR WILL NOT PRINT)</a:t>
                      </a:r>
                      <a:endParaRPr lang="en-US" sz="3600" b="1" spc="600" dirty="0">
                        <a:solidFill>
                          <a:schemeClr val="bg1"/>
                        </a:solidFill>
                        <a:latin typeface="Trebuchet MS" pitchFamily="34" charset="0"/>
                      </a:endParaRPr>
                    </a:p>
                  </a:txBody>
                  <a:tcPr marL="182880" marT="137160">
                    <a:solidFill>
                      <a:srgbClr val="FFC000"/>
                    </a:solidFill>
                  </a:tcPr>
                </a:tc>
                <a:tc hMerge="1">
                  <a:txBody>
                    <a:bodyPr/>
                    <a:lstStyle/>
                    <a:p>
                      <a:endParaRPr lang="en-US" dirty="0"/>
                    </a:p>
                  </a:txBody>
                  <a:tcPr/>
                </a:tc>
                <a:extLst>
                  <a:ext uri="{0D108BD9-81ED-4DB2-BD59-A6C34878D82A}">
                    <a16:rowId xmlns:a16="http://schemas.microsoft.com/office/drawing/2014/main" val="10000"/>
                  </a:ext>
                </a:extLst>
              </a:tr>
              <a:tr h="4263426">
                <a:tc gridSpan="2">
                  <a:txBody>
                    <a:bodyPr/>
                    <a:lstStyle/>
                    <a:p>
                      <a:pPr defTabSz="3765639"/>
                      <a:r>
                        <a:rPr lang="en-US" sz="2000" i="0" dirty="0">
                          <a:solidFill>
                            <a:srgbClr val="D9D9D9"/>
                          </a:solidFill>
                          <a:latin typeface="Arial"/>
                          <a:cs typeface="Arial"/>
                        </a:rPr>
                        <a:t>This PowerPoint template produces a </a:t>
                      </a:r>
                      <a:r>
                        <a:rPr lang="en-US" sz="2000" i="0" dirty="0">
                          <a:solidFill>
                            <a:srgbClr val="FFC000"/>
                          </a:solidFill>
                          <a:latin typeface="Arial"/>
                          <a:cs typeface="Arial"/>
                        </a:rPr>
                        <a:t>36”x56" </a:t>
                      </a:r>
                      <a:r>
                        <a:rPr lang="en-US" sz="2000" i="0" dirty="0">
                          <a:solidFill>
                            <a:srgbClr val="D9D9D9"/>
                          </a:solidFill>
                          <a:latin typeface="Arial"/>
                          <a:cs typeface="Arial"/>
                        </a:rPr>
                        <a:t>presentation poster. You can use it to create your research poster by placing your title, subtitle, text, tables, charts and photos. </a:t>
                      </a:r>
                    </a:p>
                    <a:p>
                      <a:pPr defTabSz="3765639"/>
                      <a:endParaRPr lang="en-US" sz="2000" i="0" dirty="0">
                        <a:solidFill>
                          <a:srgbClr val="D9D9D9"/>
                        </a:solidFill>
                        <a:latin typeface="Arial"/>
                        <a:cs typeface="Arial"/>
                      </a:endParaRPr>
                    </a:p>
                    <a:p>
                      <a:pPr defTabSz="3765639"/>
                      <a:r>
                        <a:rPr lang="en-US" sz="2000" i="0" dirty="0">
                          <a:solidFill>
                            <a:srgbClr val="D9D9D9"/>
                          </a:solidFill>
                          <a:latin typeface="Arial"/>
                          <a:cs typeface="Arial"/>
                        </a:rPr>
                        <a:t>We provide a series of online tutorials that will guide you through the poster design process and answer your poster production questions. For complete template tutorials, go online to </a:t>
                      </a:r>
                      <a:r>
                        <a:rPr lang="en-US" sz="2000" i="0" dirty="0" err="1">
                          <a:solidFill>
                            <a:srgbClr val="FFC000"/>
                          </a:solidFill>
                          <a:latin typeface="Arial"/>
                          <a:cs typeface="Arial"/>
                        </a:rPr>
                        <a:t>PosterPresentations.com</a:t>
                      </a:r>
                      <a:r>
                        <a:rPr lang="en-US" sz="2000" i="0" dirty="0">
                          <a:solidFill>
                            <a:srgbClr val="D9D9D9"/>
                          </a:solidFill>
                          <a:latin typeface="Arial"/>
                          <a:cs typeface="Arial"/>
                        </a:rPr>
                        <a:t> and click on the  </a:t>
                      </a:r>
                      <a:r>
                        <a:rPr lang="en-US" sz="2000" i="0" dirty="0">
                          <a:solidFill>
                            <a:srgbClr val="FFC000"/>
                          </a:solidFill>
                          <a:latin typeface="Arial"/>
                          <a:cs typeface="Arial"/>
                        </a:rPr>
                        <a:t>HELP DESK</a:t>
                      </a:r>
                      <a:r>
                        <a:rPr lang="en-US" sz="2000" i="0" baseline="0" dirty="0">
                          <a:solidFill>
                            <a:srgbClr val="D9D9D9"/>
                          </a:solidFill>
                          <a:latin typeface="Arial"/>
                          <a:cs typeface="Arial"/>
                        </a:rPr>
                        <a:t> </a:t>
                      </a:r>
                      <a:r>
                        <a:rPr lang="en-US" sz="2000" i="0" dirty="0">
                          <a:solidFill>
                            <a:srgbClr val="D9D9D9"/>
                          </a:solidFill>
                          <a:latin typeface="Arial"/>
                          <a:cs typeface="Arial"/>
                        </a:rPr>
                        <a:t>tab.</a:t>
                      </a:r>
                    </a:p>
                    <a:p>
                      <a:pPr defTabSz="3765639"/>
                      <a:endParaRPr lang="en-US" sz="2000" i="0" dirty="0">
                        <a:solidFill>
                          <a:srgbClr val="D9D9D9"/>
                        </a:solidFill>
                        <a:latin typeface="Arial"/>
                        <a:cs typeface="Arial"/>
                      </a:endParaRPr>
                    </a:p>
                    <a:p>
                      <a:pPr defTabSz="3765639"/>
                      <a:r>
                        <a:rPr lang="en-US" sz="2000" i="0" dirty="0">
                          <a:solidFill>
                            <a:srgbClr val="D9D9D9"/>
                          </a:solidFill>
                          <a:latin typeface="Arial"/>
                          <a:cs typeface="Arial"/>
                        </a:rPr>
                        <a:t>To print your poster using our same-day professional printing service, go online to </a:t>
                      </a:r>
                      <a:r>
                        <a:rPr lang="en-US" sz="2000" i="0" dirty="0" err="1">
                          <a:solidFill>
                            <a:srgbClr val="FFC000"/>
                          </a:solidFill>
                          <a:latin typeface="Arial"/>
                          <a:cs typeface="Arial"/>
                        </a:rPr>
                        <a:t>PosterPresentations.com</a:t>
                      </a:r>
                      <a:r>
                        <a:rPr lang="en-US" sz="2000" i="0" dirty="0">
                          <a:solidFill>
                            <a:srgbClr val="D9D9D9"/>
                          </a:solidFill>
                          <a:latin typeface="Arial"/>
                          <a:cs typeface="Arial"/>
                        </a:rPr>
                        <a:t> and click on "</a:t>
                      </a:r>
                      <a:r>
                        <a:rPr lang="en-US" sz="2000" i="0" dirty="0">
                          <a:solidFill>
                            <a:srgbClr val="FFC000"/>
                          </a:solidFill>
                          <a:latin typeface="Arial"/>
                          <a:cs typeface="Arial"/>
                        </a:rPr>
                        <a:t>Order your poster</a:t>
                      </a:r>
                      <a:r>
                        <a:rPr lang="en-US" sz="2000" i="0" dirty="0">
                          <a:solidFill>
                            <a:srgbClr val="D9D9D9"/>
                          </a:solidFill>
                          <a:latin typeface="Arial"/>
                          <a:cs typeface="Arial"/>
                        </a:rPr>
                        <a:t>".</a:t>
                      </a:r>
                      <a:endParaRPr lang="en-US" sz="2000" b="1" dirty="0">
                        <a:solidFill>
                          <a:srgbClr val="D9D9D9"/>
                        </a:solidFill>
                        <a:latin typeface="Arial"/>
                        <a:cs typeface="Arial"/>
                      </a:endParaRPr>
                    </a:p>
                  </a:txBody>
                  <a:tcPr marL="182880" marT="137160">
                    <a:solidFill>
                      <a:srgbClr val="010101"/>
                    </a:solidFill>
                  </a:tcPr>
                </a:tc>
                <a:tc hMerge="1">
                  <a:txBody>
                    <a:bodyPr/>
                    <a:lstStyle/>
                    <a:p>
                      <a:pPr marL="0" indent="0" algn="l" defTabSz="114300"/>
                      <a:endParaRPr lang="en-US" sz="2400" b="0" baseline="0" dirty="0">
                        <a:solidFill>
                          <a:srgbClr val="FFC000"/>
                        </a:solidFill>
                        <a:latin typeface="Arial" panose="020B0604020202020204" pitchFamily="34" charset="0"/>
                        <a:cs typeface="Arial" panose="020B0604020202020204" pitchFamily="34" charset="0"/>
                      </a:endParaRPr>
                    </a:p>
                  </a:txBody>
                  <a:tcPr>
                    <a:solidFill>
                      <a:schemeClr val="tx1">
                        <a:lumMod val="95000"/>
                        <a:lumOff val="5000"/>
                      </a:schemeClr>
                    </a:solidFill>
                  </a:tcPr>
                </a:tc>
                <a:extLst>
                  <a:ext uri="{0D108BD9-81ED-4DB2-BD59-A6C34878D82A}">
                    <a16:rowId xmlns:a16="http://schemas.microsoft.com/office/drawing/2014/main" val="677555919"/>
                  </a:ext>
                </a:extLst>
              </a:tr>
              <a:tr h="4634158">
                <a:tc>
                  <a:txBody>
                    <a:bodyPr/>
                    <a:lstStyle/>
                    <a:p>
                      <a:pPr algn="ctr"/>
                      <a:endParaRPr lang="en-US" sz="2000" dirty="0">
                        <a:solidFill>
                          <a:srgbClr val="1F3A4E"/>
                        </a:solidFill>
                      </a:endParaRPr>
                    </a:p>
                    <a:p>
                      <a:pPr algn="ctr"/>
                      <a:endParaRPr lang="en-US" sz="2000" dirty="0">
                        <a:solidFill>
                          <a:srgbClr val="1F3A4E"/>
                        </a:solidFill>
                      </a:endParaRPr>
                    </a:p>
                    <a:p>
                      <a:pPr algn="ctr"/>
                      <a:r>
                        <a:rPr lang="en-US" sz="2000" dirty="0">
                          <a:solidFill>
                            <a:schemeClr val="bg1"/>
                          </a:solidFill>
                          <a:latin typeface="Arial" panose="020B0604020202020204" pitchFamily="34" charset="0"/>
                          <a:cs typeface="Arial" panose="020B0604020202020204" pitchFamily="34" charset="0"/>
                        </a:rPr>
                        <a:t>This is a template for a</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presentation poster </a:t>
                      </a:r>
                      <a:br>
                        <a:rPr lang="en-US" sz="2000" dirty="0">
                          <a:solidFill>
                            <a:schemeClr val="bg1"/>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36 inches tall</a:t>
                      </a:r>
                      <a:br>
                        <a:rPr lang="en-US" sz="3600" b="1" dirty="0">
                          <a:solidFill>
                            <a:srgbClr val="FFC000"/>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by</a:t>
                      </a:r>
                      <a:br>
                        <a:rPr lang="en-US" sz="3600" b="1" dirty="0">
                          <a:solidFill>
                            <a:srgbClr val="FFC000"/>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56 inches wide</a:t>
                      </a:r>
                      <a:br>
                        <a:rPr lang="en-US" sz="2000" dirty="0">
                          <a:solidFill>
                            <a:schemeClr val="bg1"/>
                          </a:solidFill>
                          <a:latin typeface="Arial" panose="020B0604020202020204" pitchFamily="34" charset="0"/>
                          <a:cs typeface="Arial" panose="020B0604020202020204" pitchFamily="34" charset="0"/>
                        </a:rPr>
                      </a:br>
                      <a:endParaRPr lang="en-US" sz="2000" dirty="0">
                        <a:solidFill>
                          <a:srgbClr val="1F3A4E"/>
                        </a:solidFill>
                      </a:endParaRPr>
                    </a:p>
                  </a:txBody>
                  <a:tcPr>
                    <a:solidFill>
                      <a:srgbClr val="010101"/>
                    </a:solidFill>
                  </a:tcPr>
                </a:tc>
                <a:tc>
                  <a:txBody>
                    <a:bodyPr/>
                    <a:lstStyle/>
                    <a:p>
                      <a:pPr marL="0" marR="0" indent="0" algn="l" defTabSz="4388900" rtl="0" eaLnBrk="1" fontAlgn="auto" latinLnBrk="0" hangingPunct="1">
                        <a:lnSpc>
                          <a:spcPct val="100000"/>
                        </a:lnSpc>
                        <a:spcBef>
                          <a:spcPts val="0"/>
                        </a:spcBef>
                        <a:spcAft>
                          <a:spcPts val="0"/>
                        </a:spcAft>
                        <a:buClrTx/>
                        <a:buSzTx/>
                        <a:buFontTx/>
                        <a:buNone/>
                        <a:tabLst/>
                        <a:defRPr/>
                      </a:pPr>
                      <a:r>
                        <a:rPr lang="en-US" sz="2400" b="1" baseline="0" dirty="0">
                          <a:solidFill>
                            <a:srgbClr val="FFC000"/>
                          </a:solidFill>
                          <a:latin typeface="Arial" panose="020B0604020202020204" pitchFamily="34" charset="0"/>
                          <a:cs typeface="Arial" panose="020B0604020202020204" pitchFamily="34" charset="0"/>
                        </a:rPr>
                        <a:t>Important: Check the template size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Before you start working on your poster and to avoid printing problems check that you have downloaded and that you are using the correct size template for your poster presentation.</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This template can also be printed at the following sizes without distortion and without any additional formatting:</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42 tall x 65.3 wide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48 tall x 74.6 wide</a:t>
                      </a:r>
                    </a:p>
                  </a:txBody>
                  <a:tcPr marL="182880" marT="137160">
                    <a:solidFill>
                      <a:srgbClr val="010101"/>
                    </a:solidFill>
                  </a:tcPr>
                </a:tc>
                <a:extLst>
                  <a:ext uri="{0D108BD9-81ED-4DB2-BD59-A6C34878D82A}">
                    <a16:rowId xmlns:a16="http://schemas.microsoft.com/office/drawing/2014/main" val="10008"/>
                  </a:ext>
                </a:extLst>
              </a:tr>
              <a:tr h="4346602">
                <a:tc>
                  <a:txBody>
                    <a:bodyPr/>
                    <a:lstStyle/>
                    <a:p>
                      <a:endParaRPr lang="en-US" sz="2000" dirty="0">
                        <a:solidFill>
                          <a:srgbClr val="1F3A4E"/>
                        </a:solidFill>
                      </a:endParaRPr>
                    </a:p>
                  </a:txBody>
                  <a:tcPr>
                    <a:blipFill rotWithShape="1">
                      <a:blip r:embed="rId3"/>
                      <a:stretch>
                        <a:fillRect/>
                      </a:stretch>
                    </a:blipFill>
                  </a:tcPr>
                </a:tc>
                <a:tc>
                  <a:txBody>
                    <a:bodyPr/>
                    <a:lstStyle/>
                    <a:p>
                      <a:pPr algn="l"/>
                      <a:r>
                        <a:rPr lang="en-US" sz="2400" b="1" baseline="0" dirty="0">
                          <a:solidFill>
                            <a:srgbClr val="FFC000"/>
                          </a:solidFill>
                          <a:latin typeface="Arial" panose="020B0604020202020204" pitchFamily="34" charset="0"/>
                          <a:cs typeface="Arial" panose="020B0604020202020204" pitchFamily="34" charset="0"/>
                        </a:rPr>
                        <a:t>How to </a:t>
                      </a:r>
                      <a:r>
                        <a:rPr lang="en-US" sz="4000" b="1" baseline="0" dirty="0">
                          <a:solidFill>
                            <a:srgbClr val="FFC000"/>
                          </a:solidFill>
                          <a:latin typeface="Arial" panose="020B0604020202020204" pitchFamily="34" charset="0"/>
                          <a:cs typeface="Arial" panose="020B0604020202020204" pitchFamily="34" charset="0"/>
                        </a:rPr>
                        <a:t>Zoom in </a:t>
                      </a:r>
                      <a:r>
                        <a:rPr lang="en-US" sz="2400" b="1" baseline="0" dirty="0">
                          <a:solidFill>
                            <a:srgbClr val="FFC000"/>
                          </a:solidFill>
                          <a:latin typeface="Arial" panose="020B0604020202020204" pitchFamily="34" charset="0"/>
                          <a:cs typeface="Arial" panose="020B0604020202020204" pitchFamily="34" charset="0"/>
                        </a:rPr>
                        <a:t>and </a:t>
                      </a:r>
                      <a:r>
                        <a:rPr lang="en-US" sz="1800" b="1" baseline="0" dirty="0">
                          <a:solidFill>
                            <a:srgbClr val="FFC000"/>
                          </a:solidFill>
                          <a:latin typeface="Arial" panose="020B0604020202020204" pitchFamily="34" charset="0"/>
                          <a:cs typeface="Arial" panose="020B0604020202020204" pitchFamily="34" charset="0"/>
                        </a:rPr>
                        <a:t>out</a:t>
                      </a:r>
                      <a:endParaRPr lang="en-US" sz="2400" b="1" baseline="0" dirty="0">
                        <a:solidFill>
                          <a:srgbClr val="FFC000"/>
                        </a:solidFill>
                        <a:latin typeface="Arial" panose="020B0604020202020204" pitchFamily="34" charset="0"/>
                        <a:cs typeface="Arial" panose="020B0604020202020204" pitchFamily="34" charset="0"/>
                      </a:endParaRPr>
                    </a:p>
                    <a:p>
                      <a:pPr algn="l"/>
                      <a:r>
                        <a:rPr lang="en-US" sz="2000" b="0" baseline="0" dirty="0">
                          <a:solidFill>
                            <a:srgbClr val="D9D9D9"/>
                          </a:solidFill>
                          <a:latin typeface="Arial" panose="020B0604020202020204" pitchFamily="34" charset="0"/>
                          <a:cs typeface="Arial" panose="020B0604020202020204" pitchFamily="34" charset="0"/>
                        </a:rPr>
                        <a:t>Use the PowerPoint zoom tool to adjust the screen magnification to view comfortably. PowerPoint provides 2 ways to zoom: </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1. </a:t>
                      </a:r>
                      <a:r>
                        <a:rPr lang="en-US" sz="2000" b="0" baseline="0" dirty="0">
                          <a:solidFill>
                            <a:srgbClr val="D9D9D9"/>
                          </a:solidFill>
                          <a:latin typeface="Arial" panose="020B0604020202020204" pitchFamily="34" charset="0"/>
                          <a:cs typeface="Arial" panose="020B0604020202020204" pitchFamily="34" charset="0"/>
                        </a:rPr>
                        <a:t>On the top menu bar click on the VIEW tab and then click on ZOOM. Choose the zoom percentage that works best for you. </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2. </a:t>
                      </a:r>
                      <a:r>
                        <a:rPr lang="en-US" sz="2000" b="0" baseline="0" dirty="0">
                          <a:solidFill>
                            <a:srgbClr val="D9D9D9"/>
                          </a:solidFill>
                          <a:latin typeface="Arial" panose="020B0604020202020204" pitchFamily="34" charset="0"/>
                          <a:cs typeface="Arial" panose="020B0604020202020204" pitchFamily="34" charset="0"/>
                        </a:rPr>
                        <a:t>For better zoom flexibility, use the zoom slider at the bottom right of the window.</a:t>
                      </a:r>
                    </a:p>
                  </a:txBody>
                  <a:tcPr marL="182880" marT="137160">
                    <a:solidFill>
                      <a:srgbClr val="010101"/>
                    </a:solidFill>
                  </a:tcPr>
                </a:tc>
                <a:extLst>
                  <a:ext uri="{0D108BD9-81ED-4DB2-BD59-A6C34878D82A}">
                    <a16:rowId xmlns:a16="http://schemas.microsoft.com/office/drawing/2014/main" val="10001"/>
                  </a:ext>
                </a:extLst>
              </a:tr>
              <a:tr h="1824838">
                <a:tc gridSpan="2">
                  <a:txBody>
                    <a:bodyPr/>
                    <a:lstStyle/>
                    <a:p>
                      <a:pPr marL="0" marR="0" lvl="0" indent="0" algn="l" defTabSz="4388900" rtl="0" eaLnBrk="1" fontAlgn="auto" latinLnBrk="0" hangingPunct="1">
                        <a:lnSpc>
                          <a:spcPct val="100000"/>
                        </a:lnSpc>
                        <a:spcBef>
                          <a:spcPts val="0"/>
                        </a:spcBef>
                        <a:spcAft>
                          <a:spcPts val="0"/>
                        </a:spcAft>
                        <a:buClrTx/>
                        <a:buSzTx/>
                        <a:buFontTx/>
                        <a:buNone/>
                        <a:tabLst/>
                        <a:defRPr/>
                      </a:pPr>
                      <a:r>
                        <a:rPr lang="en-US" sz="2400" b="1" baseline="0" dirty="0">
                          <a:solidFill>
                            <a:srgbClr val="FFC000"/>
                          </a:solidFill>
                          <a:latin typeface="Arial" panose="020B0604020202020204" pitchFamily="34" charset="0"/>
                          <a:cs typeface="Arial" panose="020B0604020202020204" pitchFamily="34" charset="0"/>
                        </a:rPr>
                        <a:t>Ruler and Guides</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The dotted lines on his poster template are guides.  The horizontal and vertical guides will help you align your poster elements accurately. Text boxes and other elements will ”snap” to the guides and stay within the boundaries of the columns. To hide the guides go to VIEW and uncheck the Guides box.</a:t>
                      </a:r>
                    </a:p>
                  </a:txBody>
                  <a:tcPr>
                    <a:solidFill>
                      <a:srgbClr val="010101"/>
                    </a:solidFill>
                  </a:tcPr>
                </a:tc>
                <a:tc hMerge="1">
                  <a:txBody>
                    <a:bodyPr/>
                    <a:lstStyle/>
                    <a:p>
                      <a:endParaRPr lang="en-US" sz="2400" b="0" baseline="0" dirty="0">
                        <a:solidFill>
                          <a:schemeClr val="bg1"/>
                        </a:solidFill>
                        <a:latin typeface="Arial" panose="020B0604020202020204" pitchFamily="34" charset="0"/>
                        <a:cs typeface="Arial" panose="020B0604020202020204" pitchFamily="34" charset="0"/>
                      </a:endParaRPr>
                    </a:p>
                  </a:txBody>
                  <a:tcPr marL="182880" marT="137160">
                    <a:solidFill>
                      <a:schemeClr val="tx1">
                        <a:lumMod val="95000"/>
                        <a:lumOff val="5000"/>
                      </a:schemeClr>
                    </a:solidFill>
                  </a:tcPr>
                </a:tc>
                <a:extLst>
                  <a:ext uri="{0D108BD9-81ED-4DB2-BD59-A6C34878D82A}">
                    <a16:rowId xmlns:a16="http://schemas.microsoft.com/office/drawing/2014/main" val="10002"/>
                  </a:ext>
                </a:extLst>
              </a:tr>
              <a:tr h="3875978">
                <a:tc>
                  <a:txBody>
                    <a:bodyPr/>
                    <a:lstStyle/>
                    <a:p>
                      <a:endParaRPr lang="en-US" sz="2000" dirty="0">
                        <a:solidFill>
                          <a:srgbClr val="1F3A4E"/>
                        </a:solidFill>
                      </a:endParaRPr>
                    </a:p>
                  </a:txBody>
                  <a:tcPr>
                    <a:blipFill rotWithShape="1">
                      <a:blip r:embed="rId4"/>
                      <a:stretch>
                        <a:fillRect/>
                      </a:stretch>
                    </a:blipFill>
                  </a:tcPr>
                </a:tc>
                <a:tc>
                  <a:txBody>
                    <a:bodyPr/>
                    <a:lstStyle/>
                    <a:p>
                      <a:pPr marL="0" lvl="1" indent="0" algn="l" defTabSz="114300"/>
                      <a:r>
                        <a:rPr lang="en-US" sz="2400" b="1" baseline="0" dirty="0">
                          <a:solidFill>
                            <a:srgbClr val="FFC000"/>
                          </a:solidFill>
                          <a:latin typeface="Arial" panose="020B0604020202020204" pitchFamily="34" charset="0"/>
                          <a:cs typeface="Arial" panose="020B0604020202020204" pitchFamily="34" charset="0"/>
                        </a:rPr>
                        <a:t>Headers and text containers</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Included in this template are commonly used section headers such as Abstract, Objectives, Methods, Results, etc.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Click inside a section header to add its text.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To add another header, click on edge of the section box so that it is outlined. Copy and paste it.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To increase its size, click on the white circles and expand to the the desired size.</a:t>
                      </a:r>
                    </a:p>
                  </a:txBody>
                  <a:tcPr marL="182880" marT="137160">
                    <a:solidFill>
                      <a:srgbClr val="010101"/>
                    </a:solidFill>
                  </a:tcPr>
                </a:tc>
                <a:extLst>
                  <a:ext uri="{0D108BD9-81ED-4DB2-BD59-A6C34878D82A}">
                    <a16:rowId xmlns:a16="http://schemas.microsoft.com/office/drawing/2014/main" val="10003"/>
                  </a:ext>
                </a:extLst>
              </a:tr>
              <a:tr h="3566653">
                <a:tc gridSpan="2">
                  <a:txBody>
                    <a:bodyPr/>
                    <a:lstStyle/>
                    <a:p>
                      <a:r>
                        <a:rPr lang="en-US" sz="2400" b="1" dirty="0">
                          <a:solidFill>
                            <a:srgbClr val="FFC000"/>
                          </a:solidFill>
                          <a:latin typeface="Arial" panose="020B0604020202020204" pitchFamily="34" charset="0"/>
                          <a:cs typeface="Arial" panose="020B0604020202020204" pitchFamily="34" charset="0"/>
                        </a:rPr>
                        <a:t>Adding content to the poster</a:t>
                      </a:r>
                    </a:p>
                    <a:p>
                      <a:r>
                        <a:rPr lang="en-US" sz="2000" baseline="0" dirty="0">
                          <a:solidFill>
                            <a:srgbClr val="D9D9D9"/>
                          </a:solidFill>
                          <a:latin typeface="Arial" panose="020B0604020202020204" pitchFamily="34" charset="0"/>
                          <a:cs typeface="Arial" panose="020B0604020202020204" pitchFamily="34" charset="0"/>
                        </a:rPr>
                        <a:t>Start by adding your text to each section without spending too much time with formatting. Use the default font size even if your text extends beyond the bottom of the poster. Continue until you have added all your content including text, graphics, photos, etc. Once you finish adding your content you can go back and format your text as needed.</a:t>
                      </a:r>
                    </a:p>
                    <a:p>
                      <a:pPr marL="342900" indent="-342900">
                        <a:buFontTx/>
                        <a:buChar char="-"/>
                      </a:pPr>
                      <a:r>
                        <a:rPr lang="en-US" sz="2000" baseline="0" dirty="0">
                          <a:solidFill>
                            <a:srgbClr val="D9D9D9"/>
                          </a:solidFill>
                          <a:latin typeface="Arial" panose="020B0604020202020204" pitchFamily="34" charset="0"/>
                          <a:cs typeface="Arial" panose="020B0604020202020204" pitchFamily="34" charset="0"/>
                        </a:rPr>
                        <a:t>If you run out of room, try to reduce the size of your fonts and/or the size of your graphics. If there is a lot of empty space try to increase your font sizes and the size of your graphics. The font used for references can be smaller.</a:t>
                      </a:r>
                      <a:endParaRPr lang="en-US" sz="2000" dirty="0">
                        <a:solidFill>
                          <a:srgbClr val="D9D9D9"/>
                        </a:solidFill>
                        <a:latin typeface="Arial" panose="020B0604020202020204" pitchFamily="34" charset="0"/>
                        <a:cs typeface="Arial" panose="020B0604020202020204" pitchFamily="34" charset="0"/>
                      </a:endParaRPr>
                    </a:p>
                  </a:txBody>
                  <a:tcPr>
                    <a:solidFill>
                      <a:srgbClr val="010101"/>
                    </a:solidFill>
                  </a:tcPr>
                </a:tc>
                <a:tc hMerge="1">
                  <a:txBody>
                    <a:bodyPr/>
                    <a:lstStyle/>
                    <a:p>
                      <a:endParaRPr lang="en-US" sz="2400" dirty="0">
                        <a:solidFill>
                          <a:schemeClr val="bg1"/>
                        </a:solidFill>
                        <a:latin typeface="Arial" panose="020B0604020202020204" pitchFamily="34" charset="0"/>
                        <a:cs typeface="Arial" panose="020B0604020202020204" pitchFamily="34" charset="0"/>
                      </a:endParaRPr>
                    </a:p>
                  </a:txBody>
                  <a:tcPr marL="182880" marT="137160">
                    <a:solidFill>
                      <a:srgbClr val="010101"/>
                    </a:solidFill>
                  </a:tcPr>
                </a:tc>
                <a:extLst>
                  <a:ext uri="{0D108BD9-81ED-4DB2-BD59-A6C34878D82A}">
                    <a16:rowId xmlns:a16="http://schemas.microsoft.com/office/drawing/2014/main" val="10004"/>
                  </a:ext>
                </a:extLst>
              </a:tr>
              <a:tr h="2409762">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400" b="1" noProof="0" dirty="0">
                          <a:solidFill>
                            <a:srgbClr val="FFC000"/>
                          </a:solidFill>
                          <a:latin typeface="Arial" panose="020B0604020202020204" pitchFamily="34" charset="0"/>
                          <a:cs typeface="Arial" panose="020B0604020202020204" pitchFamily="34" charset="0"/>
                        </a:rPr>
                        <a:t>Photos</a:t>
                      </a:r>
                    </a:p>
                    <a:p>
                      <a:pPr marL="0" marR="0" lvl="0" indent="0" algn="l" defTabSz="977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D9D9D9"/>
                          </a:solidFill>
                          <a:effectLst/>
                          <a:uLnTx/>
                          <a:uFillTx/>
                          <a:latin typeface="Arial"/>
                          <a:ea typeface="+mn-ea"/>
                          <a:cs typeface="Arial"/>
                        </a:rPr>
                        <a:t>You can add photos by dragging and dropping from your desktop, copy and paste, or by going to INSERT &gt; PICTURES. Resize images proportionally by holding down the SHIFT key and dragging one of the white corner handles (dots). For a professional-looking poster, do not distort your images by stretching them disproportionally.</a:t>
                      </a:r>
                    </a:p>
                  </a:txBody>
                  <a:tcPr marL="182880" marT="137160">
                    <a:solidFill>
                      <a:srgbClr val="010101"/>
                    </a:solidFill>
                  </a:tcPr>
                </a:tc>
                <a:tc hMerge="1">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2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2324134">
                <a:tc gridSpan="2">
                  <a:txBody>
                    <a:bodyPr/>
                    <a:lstStyle/>
                    <a:p>
                      <a:endParaRPr lang="en-US" sz="2000" dirty="0">
                        <a:solidFill>
                          <a:schemeClr val="bg1"/>
                        </a:solidFill>
                        <a:latin typeface="Arial" panose="020B0604020202020204" pitchFamily="34" charset="0"/>
                        <a:cs typeface="Arial" panose="020B0604020202020204" pitchFamily="34" charset="0"/>
                      </a:endParaRPr>
                    </a:p>
                  </a:txBody>
                  <a:tcPr marL="182880" marT="137160">
                    <a:blipFill rotWithShape="1">
                      <a:blip r:embed="rId5"/>
                      <a:stretch>
                        <a:fillRect/>
                      </a:stretch>
                    </a:blipFill>
                  </a:tcPr>
                </a:tc>
                <a:tc hMerge="1">
                  <a:txBody>
                    <a:bodyPr/>
                    <a:lstStyle/>
                    <a:p>
                      <a:endParaRPr lang="en-US" sz="2400" dirty="0">
                        <a:solidFill>
                          <a:srgbClr val="1F3A4E"/>
                        </a:solidFill>
                      </a:endParaRPr>
                    </a:p>
                  </a:txBody>
                  <a:tcPr/>
                </a:tc>
                <a:extLst>
                  <a:ext uri="{0D108BD9-81ED-4DB2-BD59-A6C34878D82A}">
                    <a16:rowId xmlns:a16="http://schemas.microsoft.com/office/drawing/2014/main" val="10006"/>
                  </a:ext>
                </a:extLst>
              </a:tr>
              <a:tr h="1297565">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400" b="1" noProof="0" dirty="0">
                          <a:solidFill>
                            <a:srgbClr val="FFC000"/>
                          </a:solidFill>
                          <a:latin typeface="Arial"/>
                          <a:cs typeface="Arial"/>
                        </a:rPr>
                        <a:t>Quality check your graphics</a:t>
                      </a:r>
                    </a:p>
                    <a:p>
                      <a:pPr marL="0" marR="0" lvl="0" indent="0" algn="l" defTabSz="1518341" rtl="0" eaLnBrk="1" fontAlgn="auto" latinLnBrk="0" hangingPunct="1">
                        <a:lnSpc>
                          <a:spcPct val="100000"/>
                        </a:lnSpc>
                        <a:spcBef>
                          <a:spcPts val="0"/>
                        </a:spcBef>
                        <a:spcAft>
                          <a:spcPts val="0"/>
                        </a:spcAft>
                        <a:buClrTx/>
                        <a:buSzTx/>
                        <a:buFontTx/>
                        <a:buNone/>
                        <a:tabLst/>
                        <a:defRPr/>
                      </a:pPr>
                      <a:r>
                        <a:rPr lang="en-US" sz="2000" noProof="0" dirty="0">
                          <a:solidFill>
                            <a:srgbClr val="D9D9D9"/>
                          </a:solidFill>
                          <a:latin typeface="Arial"/>
                          <a:cs typeface="Arial"/>
                        </a:rPr>
                        <a:t>Zoom in and look at your images at 100%-200% magnification. If they look clear, they will print well. </a:t>
                      </a:r>
                    </a:p>
                  </a:txBody>
                  <a:tcPr marL="182880" marT="137160">
                    <a:solidFill>
                      <a:srgbClr val="010101"/>
                    </a:solidFill>
                  </a:tcPr>
                </a:tc>
                <a:tc hMerge="1">
                  <a:txBody>
                    <a:bodyPr/>
                    <a:lstStyle/>
                    <a:p>
                      <a:endParaRPr lang="en-US" sz="2400" dirty="0">
                        <a:solidFill>
                          <a:srgbClr val="1F3A4E"/>
                        </a:solidFill>
                      </a:endParaRPr>
                    </a:p>
                  </a:txBody>
                  <a:tcPr>
                    <a:solidFill>
                      <a:schemeClr val="tx1">
                        <a:lumMod val="95000"/>
                        <a:lumOff val="5000"/>
                      </a:schemeClr>
                    </a:solidFill>
                  </a:tcPr>
                </a:tc>
                <a:extLst>
                  <a:ext uri="{0D108BD9-81ED-4DB2-BD59-A6C34878D82A}">
                    <a16:rowId xmlns:a16="http://schemas.microsoft.com/office/drawing/2014/main" val="10007"/>
                  </a:ext>
                </a:extLst>
              </a:tr>
              <a:tr h="3129112">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000" noProof="0" dirty="0">
                        <a:solidFill>
                          <a:schemeClr val="bg1"/>
                        </a:solidFill>
                        <a:latin typeface="Arial"/>
                        <a:cs typeface="Arial"/>
                      </a:endParaRPr>
                    </a:p>
                  </a:txBody>
                  <a:tcPr marL="182880" marT="137160">
                    <a:blipFill rotWithShape="1">
                      <a:blip r:embed="rId6"/>
                      <a:stretch>
                        <a:fillRect/>
                      </a:stretch>
                    </a:blipFill>
                  </a:tcPr>
                </a:tc>
                <a:tc hMerge="1">
                  <a:txBody>
                    <a:bodyPr/>
                    <a:lstStyle/>
                    <a:p>
                      <a:endParaRPr lang="en-US"/>
                    </a:p>
                  </a:txBody>
                  <a:tcPr/>
                </a:tc>
                <a:extLst>
                  <a:ext uri="{0D108BD9-81ED-4DB2-BD59-A6C34878D82A}">
                    <a16:rowId xmlns:a16="http://schemas.microsoft.com/office/drawing/2014/main" val="10010"/>
                  </a:ext>
                </a:extLst>
              </a:tr>
            </a:tbl>
          </a:graphicData>
        </a:graphic>
      </p:graphicFrame>
      <p:graphicFrame>
        <p:nvGraphicFramePr>
          <p:cNvPr id="9" name="Table 8">
            <a:extLst>
              <a:ext uri="{FF2B5EF4-FFF2-40B4-BE49-F238E27FC236}">
                <a16:creationId xmlns:a16="http://schemas.microsoft.com/office/drawing/2014/main" id="{D2FA36D6-59F1-3244-923D-6932AA5B659D}"/>
              </a:ext>
            </a:extLst>
          </p:cNvPr>
          <p:cNvGraphicFramePr>
            <a:graphicFrameLocks noGrp="1"/>
          </p:cNvGraphicFramePr>
          <p:nvPr userDrawn="1">
            <p:extLst>
              <p:ext uri="{D42A27DB-BD31-4B8C-83A1-F6EECF244321}">
                <p14:modId xmlns:p14="http://schemas.microsoft.com/office/powerpoint/2010/main" val="911247473"/>
              </p:ext>
            </p:extLst>
          </p:nvPr>
        </p:nvGraphicFramePr>
        <p:xfrm>
          <a:off x="51556846" y="-24374"/>
          <a:ext cx="9430188" cy="33075070"/>
        </p:xfrm>
        <a:graphic>
          <a:graphicData uri="http://schemas.openxmlformats.org/drawingml/2006/table">
            <a:tbl>
              <a:tblPr firstRow="1" bandRow="1">
                <a:tableStyleId>{5C22544A-7EE6-4342-B048-85BDC9FD1C3A}</a:tableStyleId>
              </a:tblPr>
              <a:tblGrid>
                <a:gridCol w="3343835">
                  <a:extLst>
                    <a:ext uri="{9D8B030D-6E8A-4147-A177-3AD203B41FA5}">
                      <a16:colId xmlns:a16="http://schemas.microsoft.com/office/drawing/2014/main" val="20000"/>
                    </a:ext>
                  </a:extLst>
                </a:gridCol>
                <a:gridCol w="1381559">
                  <a:extLst>
                    <a:ext uri="{9D8B030D-6E8A-4147-A177-3AD203B41FA5}">
                      <a16:colId xmlns:a16="http://schemas.microsoft.com/office/drawing/2014/main" val="997673227"/>
                    </a:ext>
                  </a:extLst>
                </a:gridCol>
                <a:gridCol w="4704794">
                  <a:extLst>
                    <a:ext uri="{9D8B030D-6E8A-4147-A177-3AD203B41FA5}">
                      <a16:colId xmlns:a16="http://schemas.microsoft.com/office/drawing/2014/main" val="4164475170"/>
                    </a:ext>
                  </a:extLst>
                </a:gridCol>
              </a:tblGrid>
              <a:tr h="1756432">
                <a:tc gridSpan="3">
                  <a:txBody>
                    <a:bodyPr/>
                    <a:lstStyle/>
                    <a:p>
                      <a:pPr marL="0" marR="0" indent="0" algn="ctr" defTabSz="4388900" rtl="0" eaLnBrk="1" fontAlgn="auto" latinLnBrk="0" hangingPunct="1">
                        <a:lnSpc>
                          <a:spcPct val="100000"/>
                        </a:lnSpc>
                        <a:spcBef>
                          <a:spcPts val="0"/>
                        </a:spcBef>
                        <a:spcAft>
                          <a:spcPts val="0"/>
                        </a:spcAft>
                        <a:buClrTx/>
                        <a:buSzTx/>
                        <a:buFontTx/>
                        <a:buNone/>
                        <a:tabLst/>
                        <a:defRPr/>
                      </a:pPr>
                      <a:r>
                        <a:rPr lang="en-US" sz="4000" b="0" spc="600" dirty="0">
                          <a:solidFill>
                            <a:srgbClr val="1F3A4E"/>
                          </a:solidFill>
                          <a:latin typeface="Arial Black" panose="020B0A04020102020204" pitchFamily="34" charset="0"/>
                        </a:rPr>
                        <a:t>QUICK START GUIDE</a:t>
                      </a:r>
                      <a:br>
                        <a:rPr lang="en-US" sz="4000" b="0" spc="600" dirty="0">
                          <a:solidFill>
                            <a:srgbClr val="1F3A4E"/>
                          </a:solidFill>
                          <a:latin typeface="Arial Black" panose="020B0A04020102020204" pitchFamily="34" charset="0"/>
                        </a:rPr>
                      </a:br>
                      <a:r>
                        <a:rPr lang="en-US" sz="3200" b="1" spc="0" dirty="0">
                          <a:solidFill>
                            <a:srgbClr val="FF0000"/>
                          </a:solidFill>
                          <a:latin typeface="Trebuchet MS" pitchFamily="34" charset="0"/>
                        </a:rPr>
                        <a:t>(THIS SIDEBAR WILL NOT PRINT)</a:t>
                      </a:r>
                      <a:endParaRPr lang="en-US" sz="4000" b="1" spc="600" dirty="0">
                        <a:solidFill>
                          <a:schemeClr val="bg1"/>
                        </a:solidFill>
                        <a:latin typeface="Trebuchet MS" pitchFamily="34" charset="0"/>
                      </a:endParaRPr>
                    </a:p>
                  </a:txBody>
                  <a:tcPr marL="182880" marT="137160">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63101">
                <a:tc gridSpan="3">
                  <a:txBody>
                    <a:bodyPr/>
                    <a:lstStyle/>
                    <a:p>
                      <a:pPr algn="l"/>
                      <a:r>
                        <a:rPr lang="en-US" sz="2800" b="1" baseline="0" dirty="0">
                          <a:solidFill>
                            <a:srgbClr val="FFC000"/>
                          </a:solidFill>
                          <a:latin typeface="Arial" panose="020B0604020202020204" pitchFamily="34" charset="0"/>
                          <a:cs typeface="Arial" panose="020B0604020202020204" pitchFamily="34" charset="0"/>
                        </a:rPr>
                        <a:t>How to change the template colors</a:t>
                      </a:r>
                    </a:p>
                    <a:p>
                      <a:pPr marL="0" indent="0" algn="l" defTabSz="114300"/>
                      <a:r>
                        <a:rPr lang="en-US" sz="2400" b="0" baseline="0" dirty="0">
                          <a:solidFill>
                            <a:srgbClr val="D9D9D9"/>
                          </a:solidFill>
                          <a:latin typeface="Arial" panose="020B0604020202020204" pitchFamily="34" charset="0"/>
                          <a:cs typeface="Arial" panose="020B0604020202020204" pitchFamily="34" charset="0"/>
                        </a:rPr>
                        <a:t>You can change the overall template color theme by clicking on the COLORS dropdown menu under the DESIGN tab. You can see a tutorial here: </a:t>
                      </a:r>
                      <a:r>
                        <a:rPr lang="en-US" sz="2400" dirty="0">
                          <a:solidFill>
                            <a:srgbClr val="FFC000"/>
                          </a:solidFill>
                          <a:hlinkClick r:id="rId7">
                            <a:extLst>
                              <a:ext uri="{A12FA001-AC4F-418D-AE19-62706E023703}">
                                <ahyp:hlinkClr xmlns:ahyp="http://schemas.microsoft.com/office/drawing/2018/hyperlinkcolor" val="tx"/>
                              </a:ext>
                            </a:extLst>
                          </a:hlinkClick>
                        </a:rPr>
                        <a:t>https://www.posterpresentations.com/how-to-change-the-research-poster-template-colors.html</a:t>
                      </a:r>
                      <a:endParaRPr lang="en-US" sz="2400" dirty="0">
                        <a:solidFill>
                          <a:srgbClr val="FFC000"/>
                        </a:solidFill>
                      </a:endParaRPr>
                    </a:p>
                    <a:p>
                      <a:pPr marL="0" indent="0" algn="l" defTabSz="114300"/>
                      <a:endParaRPr lang="en-US" sz="2400" b="0" baseline="0" dirty="0">
                        <a:solidFill>
                          <a:srgbClr val="D9D9D9"/>
                        </a:solidFill>
                        <a:latin typeface="Arial" panose="020B0604020202020204" pitchFamily="34" charset="0"/>
                        <a:cs typeface="Arial" panose="020B0604020202020204" pitchFamily="34" charset="0"/>
                      </a:endParaRPr>
                    </a:p>
                    <a:p>
                      <a:pPr marL="0" indent="0" algn="l" defTabSz="114300"/>
                      <a:r>
                        <a:rPr lang="en-US" sz="2400" b="0" baseline="0" dirty="0">
                          <a:solidFill>
                            <a:srgbClr val="D9D9D9"/>
                          </a:solidFill>
                          <a:latin typeface="Arial" panose="020B0604020202020204" pitchFamily="34" charset="0"/>
                          <a:cs typeface="Arial" panose="020B0604020202020204" pitchFamily="34" charset="0"/>
                        </a:rPr>
                        <a:t>You can also manually change the color of individual elements by going to VIEW &gt; SLIDE MASTER. On the left side of your screen select the background master where you can change the template background, column sizes, etc. </a:t>
                      </a:r>
                    </a:p>
                    <a:p>
                      <a:pPr marL="0" indent="0" algn="l" defTabSz="114300"/>
                      <a:endParaRPr lang="en-US" sz="2400" b="0" baseline="0" dirty="0">
                        <a:solidFill>
                          <a:srgbClr val="D9D9D9"/>
                        </a:solidFill>
                        <a:latin typeface="Arial" panose="020B0604020202020204" pitchFamily="34" charset="0"/>
                        <a:cs typeface="Arial" panose="020B0604020202020204" pitchFamily="34" charset="0"/>
                      </a:endParaRPr>
                    </a:p>
                    <a:p>
                      <a:pPr marL="0" indent="0" algn="l" defTabSz="114300"/>
                      <a:r>
                        <a:rPr lang="en-US" sz="2400" b="0" baseline="0" dirty="0">
                          <a:solidFill>
                            <a:srgbClr val="D9D9D9"/>
                          </a:solidFill>
                          <a:latin typeface="Arial" panose="020B0604020202020204" pitchFamily="34" charset="0"/>
                          <a:cs typeface="Arial" panose="020B0604020202020204" pitchFamily="34" charset="0"/>
                        </a:rPr>
                        <a:t>After you finish working on the SLIDE MASTER, it is important that you go to VIEW &gt; NORMAL to continue working on your poster. </a:t>
                      </a:r>
                    </a:p>
                  </a:txBody>
                  <a:tcPr marL="182880" marT="137160">
                    <a:solidFill>
                      <a:schemeClr val="tx1"/>
                    </a:solidFill>
                  </a:tcPr>
                </a:tc>
                <a:tc hMerge="1">
                  <a:txBody>
                    <a:bodyPr/>
                    <a:lstStyle/>
                    <a:p>
                      <a:endParaRPr lang="en-US" sz="2400" dirty="0">
                        <a:solidFill>
                          <a:srgbClr val="1F3A4E"/>
                        </a:solidFill>
                      </a:endParaRPr>
                    </a:p>
                  </a:txBody>
                  <a:tcPr marL="182880" marT="137160">
                    <a:blipFill rotWithShape="1">
                      <a:blip r:embed="rId8"/>
                      <a:stretch>
                        <a:fillRect/>
                      </a:stretch>
                    </a:blipFill>
                  </a:tcPr>
                </a:tc>
                <a:tc hMerge="1">
                  <a:txBody>
                    <a:bodyPr/>
                    <a:lstStyle/>
                    <a:p>
                      <a:endParaRPr lang="en-US"/>
                    </a:p>
                  </a:txBody>
                  <a:tcPr/>
                </a:tc>
                <a:extLst>
                  <a:ext uri="{0D108BD9-81ED-4DB2-BD59-A6C34878D82A}">
                    <a16:rowId xmlns:a16="http://schemas.microsoft.com/office/drawing/2014/main" val="10001"/>
                  </a:ext>
                </a:extLst>
              </a:tr>
              <a:tr h="3667719">
                <a:tc gridSpan="3">
                  <a:txBody>
                    <a:bodyPr/>
                    <a:lstStyle/>
                    <a:p>
                      <a:r>
                        <a:rPr lang="en-US" sz="2800" b="1" dirty="0">
                          <a:solidFill>
                            <a:srgbClr val="FFC000"/>
                          </a:solidFill>
                          <a:latin typeface="Arial" panose="020B0604020202020204" pitchFamily="34" charset="0"/>
                          <a:cs typeface="Arial" panose="020B0604020202020204" pitchFamily="34" charset="0"/>
                        </a:rPr>
                        <a:t>How to change the column layout configuration</a:t>
                      </a:r>
                    </a:p>
                    <a:p>
                      <a:r>
                        <a:rPr lang="en-US" sz="2400" dirty="0">
                          <a:solidFill>
                            <a:srgbClr val="D9D9D9"/>
                          </a:solidFill>
                          <a:latin typeface="Arial" panose="020B0604020202020204" pitchFamily="34" charset="0"/>
                          <a:cs typeface="Arial" panose="020B0604020202020204" pitchFamily="34" charset="0"/>
                        </a:rPr>
                        <a:t>You can manually change the configuration on the columns by going to VIEW &gt; SLIDE MASTER. You can delete columns, resize them or modify them as needed for your layout. </a:t>
                      </a:r>
                    </a:p>
                    <a:p>
                      <a:pPr marL="0" marR="0" indent="0" algn="l" defTabSz="3765366" rtl="0" eaLnBrk="1" fontAlgn="auto" latinLnBrk="0" hangingPunct="1">
                        <a:lnSpc>
                          <a:spcPct val="100000"/>
                        </a:lnSpc>
                        <a:spcBef>
                          <a:spcPts val="0"/>
                        </a:spcBef>
                        <a:spcAft>
                          <a:spcPts val="0"/>
                        </a:spcAft>
                        <a:buClrTx/>
                        <a:buSzTx/>
                        <a:buFontTx/>
                        <a:buNone/>
                        <a:tabLst/>
                        <a:defRPr/>
                      </a:pPr>
                      <a:r>
                        <a:rPr lang="en-US" sz="2400" dirty="0">
                          <a:solidFill>
                            <a:srgbClr val="D9D9D9"/>
                          </a:solidFill>
                          <a:latin typeface="Arial" panose="020B0604020202020204" pitchFamily="34" charset="0"/>
                          <a:cs typeface="Arial" panose="020B0604020202020204" pitchFamily="34" charset="0"/>
                        </a:rPr>
                        <a:t>You can see a tutorial here: </a:t>
                      </a:r>
                      <a:r>
                        <a:rPr lang="en-US" sz="2400" u="sng" dirty="0">
                          <a:solidFill>
                            <a:srgbClr val="FFC000"/>
                          </a:solidFill>
                          <a:latin typeface="Arial" panose="020B0604020202020204" pitchFamily="34" charset="0"/>
                          <a:cs typeface="Arial" panose="020B0604020202020204" pitchFamily="34" charset="0"/>
                        </a:rPr>
                        <a:t>https://</a:t>
                      </a:r>
                      <a:r>
                        <a:rPr lang="en-US" sz="2400" u="sng" dirty="0" err="1">
                          <a:solidFill>
                            <a:srgbClr val="FFC000"/>
                          </a:solidFill>
                          <a:latin typeface="Arial" panose="020B0604020202020204" pitchFamily="34" charset="0"/>
                          <a:cs typeface="Arial" panose="020B0604020202020204" pitchFamily="34" charset="0"/>
                        </a:rPr>
                        <a:t>www.posterpresentations.com</a:t>
                      </a:r>
                      <a:r>
                        <a:rPr lang="en-US" sz="2400" u="sng" dirty="0">
                          <a:solidFill>
                            <a:srgbClr val="FFC000"/>
                          </a:solidFill>
                          <a:latin typeface="Arial" panose="020B0604020202020204" pitchFamily="34" charset="0"/>
                          <a:cs typeface="Arial" panose="020B0604020202020204" pitchFamily="34" charset="0"/>
                        </a:rPr>
                        <a:t>/how-to-change-the-column-</a:t>
                      </a:r>
                      <a:r>
                        <a:rPr lang="en-US" sz="2400" u="sng" dirty="0" err="1">
                          <a:solidFill>
                            <a:srgbClr val="FFC000"/>
                          </a:solidFill>
                          <a:latin typeface="Arial" panose="020B0604020202020204" pitchFamily="34" charset="0"/>
                          <a:cs typeface="Arial" panose="020B0604020202020204" pitchFamily="34" charset="0"/>
                        </a:rPr>
                        <a:t>configuration.html</a:t>
                      </a:r>
                      <a:endParaRPr lang="en-US" u="sng" dirty="0">
                        <a:solidFill>
                          <a:srgbClr val="FFC000"/>
                        </a:solidFill>
                      </a:endParaRPr>
                    </a:p>
                  </a:txBody>
                  <a:tcPr marL="182880" marT="137160">
                    <a:solidFill>
                      <a:schemeClr val="tx1"/>
                    </a:solidFill>
                  </a:tcPr>
                </a:tc>
                <a:tc hMerge="1">
                  <a:txBody>
                    <a:bodyPr/>
                    <a:lstStyle/>
                    <a:p>
                      <a:endParaRPr lang="en-US" sz="2400" dirty="0">
                        <a:solidFill>
                          <a:srgbClr val="1F3A4E"/>
                        </a:solidFill>
                      </a:endParaRPr>
                    </a:p>
                  </a:txBody>
                  <a:tcPr marL="182880" marT="137160">
                    <a:blipFill rotWithShape="1">
                      <a:blip r:embed="rId9"/>
                      <a:stretch>
                        <a:fillRect/>
                      </a:stretch>
                    </a:blipFill>
                  </a:tcPr>
                </a:tc>
                <a:tc hMerge="1">
                  <a:txBody>
                    <a:bodyPr/>
                    <a:lstStyle/>
                    <a:p>
                      <a:endParaRPr lang="en-US" dirty="0"/>
                    </a:p>
                  </a:txBody>
                  <a:tcPr marL="182880" marT="137160">
                    <a:solidFill>
                      <a:srgbClr val="010101"/>
                    </a:solidFill>
                  </a:tcPr>
                </a:tc>
                <a:extLst>
                  <a:ext uri="{0D108BD9-81ED-4DB2-BD59-A6C34878D82A}">
                    <a16:rowId xmlns:a16="http://schemas.microsoft.com/office/drawing/2014/main" val="10004"/>
                  </a:ext>
                </a:extLst>
              </a:tr>
              <a:tr h="5177074">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blipFill dpi="0" rotWithShape="1">
                      <a:blip r:embed="rId10">
                        <a:extLst>
                          <a:ext uri="{28A0092B-C50C-407E-A947-70E740481C1C}">
                            <a14:useLocalDpi xmlns:a14="http://schemas.microsoft.com/office/drawing/2010/main" val="0"/>
                          </a:ext>
                        </a:extLst>
                      </a:blip>
                      <a:srcRect/>
                      <a:stretch>
                        <a:fillRect/>
                      </a:stretch>
                    </a:blipFill>
                  </a:tcPr>
                </a:tc>
                <a:tc hMerge="1">
                  <a:txBody>
                    <a:bodyPr/>
                    <a:lstStyle/>
                    <a:p>
                      <a:endParaRPr lang="en-US"/>
                    </a:p>
                  </a:txBody>
                  <a:tcPr/>
                </a:tc>
                <a:tc row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800" b="1" noProof="0" dirty="0">
                          <a:solidFill>
                            <a:srgbClr val="FFC000"/>
                          </a:solidFill>
                          <a:latin typeface="Arial" panose="020B0604020202020204" pitchFamily="34" charset="0"/>
                          <a:cs typeface="Arial" panose="020B0604020202020204" pitchFamily="34" charset="0"/>
                        </a:rPr>
                        <a:t>How to hide the QUICK START GUIDE bars from the sides of the template</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panose="020B0604020202020204" pitchFamily="34" charset="0"/>
                          <a:cs typeface="Arial" panose="020B0604020202020204" pitchFamily="34" charset="0"/>
                        </a:rPr>
                        <a:t>The Quick Start</a:t>
                      </a:r>
                      <a:r>
                        <a:rPr lang="en-US" sz="2400" baseline="0" noProof="0" dirty="0">
                          <a:solidFill>
                            <a:srgbClr val="D9D9D9"/>
                          </a:solidFill>
                          <a:latin typeface="Arial" panose="020B0604020202020204" pitchFamily="34" charset="0"/>
                          <a:cs typeface="Arial" panose="020B0604020202020204" pitchFamily="34" charset="0"/>
                        </a:rPr>
                        <a:t> Guides</a:t>
                      </a:r>
                      <a:r>
                        <a:rPr lang="en-US" sz="2400" noProof="0" dirty="0">
                          <a:solidFill>
                            <a:srgbClr val="D9D9D9"/>
                          </a:solidFill>
                          <a:latin typeface="Arial" panose="020B0604020202020204" pitchFamily="34" charset="0"/>
                          <a:cs typeface="Arial" panose="020B0604020202020204" pitchFamily="34" charset="0"/>
                        </a:rPr>
                        <a:t> </a:t>
                      </a:r>
                      <a:r>
                        <a:rPr lang="en-US" sz="2400" u="sng" noProof="0" dirty="0">
                          <a:solidFill>
                            <a:srgbClr val="D9D9D9"/>
                          </a:solidFill>
                          <a:latin typeface="Arial" panose="020B0604020202020204" pitchFamily="34" charset="0"/>
                          <a:cs typeface="Arial" panose="020B0604020202020204" pitchFamily="34" charset="0"/>
                        </a:rPr>
                        <a:t>are outside the template’s printable area</a:t>
                      </a:r>
                      <a:r>
                        <a:rPr lang="en-US" sz="2400" noProof="0" dirty="0">
                          <a:solidFill>
                            <a:srgbClr val="D9D9D9"/>
                          </a:solidFill>
                          <a:latin typeface="Arial" panose="020B0604020202020204" pitchFamily="34" charset="0"/>
                          <a:cs typeface="Arial" panose="020B0604020202020204" pitchFamily="34" charset="0"/>
                        </a:rPr>
                        <a:t> and they will not be on the printed poster</a:t>
                      </a:r>
                      <a:r>
                        <a:rPr lang="en-US" sz="2400" baseline="0" noProof="0" dirty="0">
                          <a:solidFill>
                            <a:srgbClr val="D9D9D9"/>
                          </a:solidFill>
                          <a:latin typeface="Arial" panose="020B0604020202020204" pitchFamily="34" charset="0"/>
                          <a:cs typeface="Arial" panose="020B0604020202020204" pitchFamily="34" charset="0"/>
                        </a:rPr>
                        <a:t>. </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aseline="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aseline="0" noProof="0" dirty="0">
                          <a:solidFill>
                            <a:srgbClr val="D9D9D9"/>
                          </a:solidFill>
                          <a:latin typeface="Arial" panose="020B0604020202020204" pitchFamily="34" charset="0"/>
                          <a:cs typeface="Arial" panose="020B0604020202020204" pitchFamily="34" charset="0"/>
                        </a:rPr>
                        <a:t>If you create a PDF file from your template, the guides will not be included.</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aseline="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aseline="0" noProof="0" dirty="0">
                          <a:solidFill>
                            <a:srgbClr val="D9D9D9"/>
                          </a:solidFill>
                          <a:latin typeface="Arial" panose="020B0604020202020204" pitchFamily="34" charset="0"/>
                          <a:cs typeface="Arial" panose="020B0604020202020204" pitchFamily="34" charset="0"/>
                        </a:rPr>
                        <a:t>To hide the guides click on the </a:t>
                      </a:r>
                      <a:r>
                        <a:rPr lang="en-US" sz="2400" b="1" baseline="0" noProof="0" dirty="0">
                          <a:solidFill>
                            <a:srgbClr val="D9D9D9"/>
                          </a:solidFill>
                          <a:latin typeface="Arial" panose="020B0604020202020204" pitchFamily="34" charset="0"/>
                          <a:cs typeface="Arial" panose="020B0604020202020204" pitchFamily="34" charset="0"/>
                        </a:rPr>
                        <a:t>Home</a:t>
                      </a:r>
                      <a:r>
                        <a:rPr lang="en-US" sz="2400" baseline="0" noProof="0" dirty="0">
                          <a:solidFill>
                            <a:srgbClr val="D9D9D9"/>
                          </a:solidFill>
                          <a:latin typeface="Arial" panose="020B0604020202020204" pitchFamily="34" charset="0"/>
                          <a:cs typeface="Arial" panose="020B0604020202020204" pitchFamily="34" charset="0"/>
                        </a:rPr>
                        <a:t> tab (top of the screen) and then click on the </a:t>
                      </a:r>
                      <a:r>
                        <a:rPr lang="en-US" sz="2400" b="1" baseline="0" noProof="0" dirty="0">
                          <a:solidFill>
                            <a:srgbClr val="D9D9D9"/>
                          </a:solidFill>
                          <a:latin typeface="Arial" panose="020B0604020202020204" pitchFamily="34" charset="0"/>
                          <a:cs typeface="Arial" panose="020B0604020202020204" pitchFamily="34" charset="0"/>
                        </a:rPr>
                        <a:t>Layout</a:t>
                      </a:r>
                      <a:r>
                        <a:rPr lang="en-US" sz="2400" baseline="0" noProof="0" dirty="0">
                          <a:solidFill>
                            <a:srgbClr val="D9D9D9"/>
                          </a:solidFill>
                          <a:latin typeface="Arial" panose="020B0604020202020204" pitchFamily="34" charset="0"/>
                          <a:cs typeface="Arial" panose="020B0604020202020204" pitchFamily="34" charset="0"/>
                        </a:rPr>
                        <a:t> button below to see the available layouts. Choose the </a:t>
                      </a:r>
                      <a:r>
                        <a:rPr lang="en-US" sz="2400" b="1" baseline="0" noProof="0" dirty="0">
                          <a:solidFill>
                            <a:srgbClr val="D9D9D9"/>
                          </a:solidFill>
                          <a:latin typeface="Arial" panose="020B0604020202020204" pitchFamily="34" charset="0"/>
                          <a:cs typeface="Arial" panose="020B0604020202020204" pitchFamily="34" charset="0"/>
                        </a:rPr>
                        <a:t>Without Guides </a:t>
                      </a:r>
                      <a:r>
                        <a:rPr lang="en-US" sz="2400" b="0" baseline="0" noProof="0" dirty="0">
                          <a:solidFill>
                            <a:srgbClr val="D9D9D9"/>
                          </a:solidFill>
                          <a:latin typeface="Arial" panose="020B0604020202020204" pitchFamily="34" charset="0"/>
                          <a:cs typeface="Arial" panose="020B0604020202020204" pitchFamily="34" charset="0"/>
                        </a:rPr>
                        <a:t>layout</a:t>
                      </a:r>
                      <a:r>
                        <a:rPr lang="en-US" sz="2400" baseline="0" noProof="0" dirty="0">
                          <a:solidFill>
                            <a:srgbClr val="D9D9D9"/>
                          </a:solidFill>
                          <a:latin typeface="Arial" panose="020B0604020202020204" pitchFamily="34" charset="0"/>
                          <a:cs typeface="Arial" panose="020B0604020202020204" pitchFamily="34" charset="0"/>
                        </a:rPr>
                        <a:t>.</a:t>
                      </a:r>
                      <a:endParaRPr lang="en-US" sz="240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extLst>
                  <a:ext uri="{0D108BD9-81ED-4DB2-BD59-A6C34878D82A}">
                    <a16:rowId xmlns:a16="http://schemas.microsoft.com/office/drawing/2014/main" val="10005"/>
                  </a:ext>
                </a:extLst>
              </a:tr>
              <a:tr h="288832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766341567"/>
                  </a:ext>
                </a:extLst>
              </a:tr>
              <a:tr h="3781426">
                <a:tc gridSpan="2">
                  <a:txBody>
                    <a:bodyPr/>
                    <a:lstStyle/>
                    <a:p>
                      <a:r>
                        <a:rPr lang="en-US" sz="2800" b="1" dirty="0">
                          <a:solidFill>
                            <a:srgbClr val="FFC000"/>
                          </a:solidFill>
                          <a:latin typeface="Arial" panose="020B0604020202020204" pitchFamily="34" charset="0"/>
                          <a:cs typeface="Arial" panose="020B0604020202020204" pitchFamily="34" charset="0"/>
                        </a:rPr>
                        <a:t>How to</a:t>
                      </a:r>
                      <a:r>
                        <a:rPr lang="en-US" sz="2800" b="1" baseline="0" dirty="0">
                          <a:solidFill>
                            <a:srgbClr val="FFC000"/>
                          </a:solidFill>
                          <a:latin typeface="Arial" panose="020B0604020202020204" pitchFamily="34" charset="0"/>
                          <a:cs typeface="Arial" panose="020B0604020202020204" pitchFamily="34" charset="0"/>
                        </a:rPr>
                        <a:t> preview your poster prior to printing</a:t>
                      </a:r>
                      <a:endParaRPr lang="en-US" sz="2800" b="1" dirty="0">
                        <a:solidFill>
                          <a:srgbClr val="FFC000"/>
                        </a:solidFill>
                        <a:latin typeface="Arial" panose="020B0604020202020204" pitchFamily="34" charset="0"/>
                        <a:cs typeface="Arial" panose="020B0604020202020204" pitchFamily="34" charset="0"/>
                      </a:endParaRPr>
                    </a:p>
                    <a:p>
                      <a:r>
                        <a:rPr lang="en-US" sz="2400" dirty="0">
                          <a:solidFill>
                            <a:srgbClr val="D9D9D9"/>
                          </a:solidFill>
                          <a:latin typeface="Arial" panose="020B0604020202020204" pitchFamily="34" charset="0"/>
                          <a:cs typeface="Arial" panose="020B0604020202020204" pitchFamily="34" charset="0"/>
                        </a:rPr>
                        <a:t>You can preview your poster at any time by pressing the </a:t>
                      </a:r>
                      <a:r>
                        <a:rPr lang="en-US" sz="2400" dirty="0">
                          <a:solidFill>
                            <a:srgbClr val="FFC000"/>
                          </a:solidFill>
                          <a:latin typeface="Arial" panose="020B0604020202020204" pitchFamily="34" charset="0"/>
                          <a:cs typeface="Arial" panose="020B0604020202020204" pitchFamily="34" charset="0"/>
                        </a:rPr>
                        <a:t>F5 key</a:t>
                      </a:r>
                      <a:r>
                        <a:rPr lang="en-US" sz="2400" dirty="0">
                          <a:solidFill>
                            <a:srgbClr val="D9D9D9"/>
                          </a:solidFill>
                          <a:latin typeface="Arial" panose="020B0604020202020204" pitchFamily="34" charset="0"/>
                          <a:cs typeface="Arial" panose="020B0604020202020204" pitchFamily="34" charset="0"/>
                        </a:rPr>
                        <a:t> on your keyboard. You will see on the screen what's on your poster and how it should look when printed. Press the </a:t>
                      </a:r>
                      <a:r>
                        <a:rPr lang="en-US" sz="2400" dirty="0">
                          <a:solidFill>
                            <a:srgbClr val="FFC000"/>
                          </a:solidFill>
                          <a:latin typeface="Arial" panose="020B0604020202020204" pitchFamily="34" charset="0"/>
                          <a:cs typeface="Arial" panose="020B0604020202020204" pitchFamily="34" charset="0"/>
                        </a:rPr>
                        <a:t>ESC key </a:t>
                      </a:r>
                      <a:r>
                        <a:rPr lang="en-US" sz="2400" dirty="0">
                          <a:solidFill>
                            <a:srgbClr val="D9D9D9"/>
                          </a:solidFill>
                          <a:latin typeface="Arial" panose="020B0604020202020204" pitchFamily="34" charset="0"/>
                          <a:cs typeface="Arial" panose="020B0604020202020204" pitchFamily="34" charset="0"/>
                        </a:rPr>
                        <a:t>to exit Preview.</a:t>
                      </a:r>
                    </a:p>
                  </a:txBody>
                  <a:tcPr marL="182880" marT="137160">
                    <a:solidFill>
                      <a:srgbClr val="010101"/>
                    </a:solidFill>
                  </a:tcPr>
                </a:tc>
                <a:tc hMerge="1">
                  <a:txBody>
                    <a:bodyPr/>
                    <a:lstStyle/>
                    <a:p>
                      <a:endParaRPr lang="en-US"/>
                    </a:p>
                  </a:txBody>
                  <a:tcPr/>
                </a:tc>
                <a:tc>
                  <a:txBody>
                    <a:bodyPr/>
                    <a:lstStyle/>
                    <a:p>
                      <a:pPr algn="ctr"/>
                      <a:r>
                        <a:rPr lang="en-US" sz="11500" b="1" dirty="0">
                          <a:solidFill>
                            <a:srgbClr val="D9D9D9"/>
                          </a:solidFill>
                          <a:latin typeface="Arial" panose="020B0604020202020204" pitchFamily="34" charset="0"/>
                          <a:cs typeface="Arial" panose="020B0604020202020204" pitchFamily="34" charset="0"/>
                        </a:rPr>
                        <a:t>F5</a:t>
                      </a:r>
                      <a:r>
                        <a:rPr lang="en-US" sz="2400" baseline="0" dirty="0">
                          <a:solidFill>
                            <a:srgbClr val="D9D9D9"/>
                          </a:solidFill>
                          <a:latin typeface="Arial" panose="020B0604020202020204" pitchFamily="34" charset="0"/>
                          <a:cs typeface="Arial" panose="020B0604020202020204" pitchFamily="34" charset="0"/>
                        </a:rPr>
                        <a:t> </a:t>
                      </a:r>
                      <a:endParaRPr lang="en-US" dirty="0"/>
                    </a:p>
                  </a:txBody>
                  <a:tcPr marL="182880" marT="137160" anchor="ctr">
                    <a:solidFill>
                      <a:schemeClr val="tx1">
                        <a:lumMod val="95000"/>
                        <a:lumOff val="5000"/>
                      </a:schemeClr>
                    </a:solidFill>
                  </a:tcPr>
                </a:tc>
                <a:extLst>
                  <a:ext uri="{0D108BD9-81ED-4DB2-BD59-A6C34878D82A}">
                    <a16:rowId xmlns:a16="http://schemas.microsoft.com/office/drawing/2014/main" val="10006"/>
                  </a:ext>
                </a:extLst>
              </a:tr>
              <a:tr h="5674009">
                <a:tc gridSpan="3">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800" b="1" noProof="0" dirty="0">
                          <a:solidFill>
                            <a:srgbClr val="FFC000"/>
                          </a:solidFill>
                          <a:latin typeface="Arial"/>
                          <a:cs typeface="Arial"/>
                        </a:rPr>
                        <a:t>How to 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a:cs typeface="Arial"/>
                        </a:rPr>
                        <a:t>When you are ready to have your poster printed go online to </a:t>
                      </a:r>
                      <a:r>
                        <a:rPr lang="en-US" sz="2400" noProof="0" dirty="0" err="1">
                          <a:solidFill>
                            <a:srgbClr val="FFC000"/>
                          </a:solidFill>
                          <a:latin typeface="Arial"/>
                          <a:cs typeface="Arial"/>
                        </a:rPr>
                        <a:t>PosterPresentations.com</a:t>
                      </a:r>
                      <a:r>
                        <a:rPr lang="en-US" sz="2400" noProof="0" dirty="0">
                          <a:solidFill>
                            <a:srgbClr val="D9D9D9"/>
                          </a:solidFill>
                          <a:latin typeface="Arial"/>
                          <a:cs typeface="Arial"/>
                        </a:rPr>
                        <a:t> and click on the "</a:t>
                      </a:r>
                      <a:r>
                        <a:rPr lang="en-US" sz="2400" noProof="0" dirty="0">
                          <a:solidFill>
                            <a:srgbClr val="FFC000"/>
                          </a:solidFill>
                          <a:latin typeface="Arial"/>
                          <a:cs typeface="Arial"/>
                        </a:rPr>
                        <a:t>Order Your Poster</a:t>
                      </a:r>
                      <a:r>
                        <a:rPr lang="en-US" sz="2400" noProof="0" dirty="0">
                          <a:solidFill>
                            <a:srgbClr val="D9D9D9"/>
                          </a:solidFill>
                          <a:latin typeface="Arial"/>
                          <a:cs typeface="Arial"/>
                        </a:rPr>
                        <a:t>" button. You can have your poster printed on professional papers, fabric for easy traveling and a variety of other materials. </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a:cs typeface="Arial"/>
                        </a:rPr>
                        <a:t>If you submit a PowerPoint document, you will be receiving a PDF proof for your approval prior to printing. If your order is placed and paid for before noon (Pacific time) Monday-Friday, your order will ship out that same day. FedEx Next day, Second day, Third day, and Free Ground services are offered. </a:t>
                      </a:r>
                    </a:p>
                    <a:p>
                      <a:pPr marL="0" marR="0" lvl="0" indent="0" algn="l" defTabSz="114300" rtl="0" eaLnBrk="1" fontAlgn="auto" latinLnBrk="0" hangingPunct="1">
                        <a:lnSpc>
                          <a:spcPct val="100000"/>
                        </a:lnSpc>
                        <a:spcBef>
                          <a:spcPts val="0"/>
                        </a:spcBef>
                        <a:spcAft>
                          <a:spcPts val="0"/>
                        </a:spcAft>
                        <a:buClrTx/>
                        <a:buSzTx/>
                        <a:buFontTx/>
                        <a:buNone/>
                        <a:tabLst/>
                        <a:defRPr/>
                      </a:pPr>
                      <a:br>
                        <a:rPr lang="en-US" sz="2400" noProof="0" dirty="0">
                          <a:solidFill>
                            <a:srgbClr val="D9D9D9"/>
                          </a:solidFill>
                          <a:latin typeface="Arial"/>
                          <a:cs typeface="Arial"/>
                        </a:rPr>
                      </a:br>
                      <a:r>
                        <a:rPr lang="en-US" sz="2400" noProof="0" dirty="0">
                          <a:solidFill>
                            <a:srgbClr val="D9D9D9"/>
                          </a:solidFill>
                          <a:latin typeface="Arial"/>
                          <a:cs typeface="Arial"/>
                        </a:rPr>
                        <a:t>Go to </a:t>
                      </a:r>
                      <a:r>
                        <a:rPr lang="en-US" sz="2400" noProof="0" dirty="0" err="1">
                          <a:solidFill>
                            <a:srgbClr val="FFC000"/>
                          </a:solidFill>
                          <a:latin typeface="Arial"/>
                          <a:cs typeface="Arial"/>
                        </a:rPr>
                        <a:t>PosterPresentations.com</a:t>
                      </a:r>
                      <a:r>
                        <a:rPr lang="en-US" sz="2400" noProof="0" dirty="0">
                          <a:solidFill>
                            <a:srgbClr val="D9D9D9"/>
                          </a:solidFill>
                          <a:latin typeface="Arial"/>
                          <a:cs typeface="Arial"/>
                        </a:rPr>
                        <a:t> for more information.</a:t>
                      </a:r>
                    </a:p>
                  </a:txBody>
                  <a:tcPr marL="182880" marT="137160">
                    <a:solidFill>
                      <a:srgbClr val="01010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54778">
                <a:tc gridSpan="3">
                  <a:txBody>
                    <a:bodyPr/>
                    <a:lstStyle/>
                    <a:p>
                      <a:endParaRPr lang="en-US" sz="2400" dirty="0">
                        <a:solidFill>
                          <a:srgbClr val="1F3A4E"/>
                        </a:solidFill>
                      </a:endParaRPr>
                    </a:p>
                  </a:txBody>
                  <a:tcPr marL="182880" marT="137160">
                    <a:blipFill dpi="0" rotWithShape="1">
                      <a:blip r:embed="rId11">
                        <a:extLst>
                          <a:ext uri="{28A0092B-C50C-407E-A947-70E740481C1C}">
                            <a14:useLocalDpi xmlns:a14="http://schemas.microsoft.com/office/drawing/2010/main" val="0"/>
                          </a:ext>
                        </a:extLst>
                      </a:blip>
                      <a:srcRect/>
                      <a:stretch>
                        <a:fillRect/>
                      </a:stretch>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212204">
                <a:tc>
                  <a:txBody>
                    <a:bodyPr/>
                    <a:lstStyle/>
                    <a:p>
                      <a:pPr>
                        <a:lnSpc>
                          <a:spcPts val="2600"/>
                        </a:lnSpc>
                      </a:pPr>
                      <a:r>
                        <a:rPr lang="en-US" sz="2000" dirty="0">
                          <a:solidFill>
                            <a:schemeClr val="bg1">
                              <a:lumMod val="85000"/>
                            </a:schemeClr>
                          </a:solidFill>
                          <a:latin typeface="Arial"/>
                          <a:cs typeface="Arial"/>
                        </a:rPr>
                        <a:t>© 2019</a:t>
                      </a:r>
                      <a:r>
                        <a:rPr lang="en-US" sz="2000" baseline="0" dirty="0">
                          <a:solidFill>
                            <a:schemeClr val="bg1">
                              <a:lumMod val="85000"/>
                            </a:schemeClr>
                          </a:solidFill>
                          <a:latin typeface="Arial"/>
                          <a:cs typeface="Arial"/>
                        </a:rPr>
                        <a:t> </a:t>
                      </a:r>
                      <a:r>
                        <a:rPr lang="en-US" sz="2000" dirty="0" err="1">
                          <a:solidFill>
                            <a:schemeClr val="bg1">
                              <a:lumMod val="85000"/>
                            </a:schemeClr>
                          </a:solidFill>
                          <a:latin typeface="Arial"/>
                          <a:cs typeface="Arial"/>
                        </a:rPr>
                        <a:t>PosterPresentations.com</a:t>
                      </a:r>
                      <a:br>
                        <a:rPr lang="en-US" sz="2000" dirty="0">
                          <a:solidFill>
                            <a:schemeClr val="bg1">
                              <a:lumMod val="85000"/>
                            </a:schemeClr>
                          </a:solidFill>
                          <a:latin typeface="Arial"/>
                          <a:cs typeface="Arial"/>
                        </a:rPr>
                      </a:br>
                      <a:r>
                        <a:rPr lang="en-US" sz="2000" dirty="0">
                          <a:solidFill>
                            <a:schemeClr val="bg1">
                              <a:lumMod val="85000"/>
                            </a:schemeClr>
                          </a:solidFill>
                          <a:latin typeface="Arial"/>
                          <a:cs typeface="Arial"/>
                        </a:rPr>
                        <a:t>2117 Fourth Street ,</a:t>
                      </a:r>
                      <a:r>
                        <a:rPr lang="en-US" sz="2000" baseline="0" dirty="0">
                          <a:solidFill>
                            <a:schemeClr val="bg1">
                              <a:lumMod val="85000"/>
                            </a:schemeClr>
                          </a:solidFill>
                          <a:latin typeface="Arial"/>
                          <a:cs typeface="Arial"/>
                        </a:rPr>
                        <a:t> STE C        </a:t>
                      </a:r>
                    </a:p>
                    <a:p>
                      <a:pPr>
                        <a:lnSpc>
                          <a:spcPts val="2600"/>
                        </a:lnSpc>
                      </a:pPr>
                      <a:r>
                        <a:rPr lang="en-US" sz="2000" baseline="0" dirty="0">
                          <a:solidFill>
                            <a:schemeClr val="bg1">
                              <a:lumMod val="85000"/>
                            </a:schemeClr>
                          </a:solidFill>
                          <a:latin typeface="Arial"/>
                          <a:cs typeface="Arial"/>
                        </a:rPr>
                        <a:t>Berkeley CA 94710 USA</a:t>
                      </a:r>
                      <a:endParaRPr lang="en-US" sz="2000" dirty="0">
                        <a:solidFill>
                          <a:schemeClr val="bg1">
                            <a:lumMod val="85000"/>
                          </a:schemeClr>
                        </a:solidFill>
                        <a:latin typeface="Arial"/>
                        <a:cs typeface="Arial"/>
                      </a:endParaRPr>
                    </a:p>
                  </a:txBody>
                  <a:tcPr marL="182880" marT="137160">
                    <a:solidFill>
                      <a:srgbClr val="010101"/>
                    </a:solidFill>
                  </a:tcPr>
                </a:tc>
                <a:tc gridSpan="2">
                  <a:txBody>
                    <a:bodyPr/>
                    <a:lstStyle/>
                    <a:p>
                      <a:pPr marL="0" marR="0" indent="0" algn="l" defTabSz="4388900" rtl="0" eaLnBrk="1" fontAlgn="auto" latinLnBrk="0" hangingPunct="1">
                        <a:lnSpc>
                          <a:spcPct val="100000"/>
                        </a:lnSpc>
                        <a:spcBef>
                          <a:spcPts val="0"/>
                        </a:spcBef>
                        <a:spcAft>
                          <a:spcPts val="0"/>
                        </a:spcAft>
                        <a:buClrTx/>
                        <a:buSzTx/>
                        <a:buFontTx/>
                        <a:buNone/>
                        <a:tabLst/>
                        <a:defRPr/>
                      </a:pPr>
                      <a:r>
                        <a:rPr lang="en-US" sz="2400" b="1" dirty="0">
                          <a:solidFill>
                            <a:srgbClr val="D0D0D0"/>
                          </a:solidFill>
                          <a:latin typeface="Arial"/>
                          <a:cs typeface="Arial"/>
                        </a:rPr>
                        <a:t>For complete tutorials</a:t>
                      </a:r>
                      <a:r>
                        <a:rPr lang="en-US" sz="2400" b="1" baseline="0" dirty="0">
                          <a:solidFill>
                            <a:srgbClr val="D0D0D0"/>
                          </a:solidFill>
                          <a:latin typeface="Arial"/>
                          <a:cs typeface="Arial"/>
                        </a:rPr>
                        <a:t> visit:</a:t>
                      </a:r>
                    </a:p>
                    <a:p>
                      <a:pPr marL="0" marR="0" indent="0" algn="l" defTabSz="4388900" rtl="0" eaLnBrk="1" fontAlgn="auto" latinLnBrk="0" hangingPunct="1">
                        <a:lnSpc>
                          <a:spcPct val="100000"/>
                        </a:lnSpc>
                        <a:spcBef>
                          <a:spcPts val="0"/>
                        </a:spcBef>
                        <a:spcAft>
                          <a:spcPts val="0"/>
                        </a:spcAft>
                        <a:buClrTx/>
                        <a:buSzTx/>
                        <a:buFontTx/>
                        <a:buNone/>
                        <a:tabLst/>
                        <a:defRPr/>
                      </a:pPr>
                      <a:r>
                        <a:rPr lang="en-US" sz="1800" b="1" dirty="0">
                          <a:solidFill>
                            <a:srgbClr val="FFC000"/>
                          </a:solidFill>
                          <a:latin typeface="Arial"/>
                          <a:cs typeface="Arial"/>
                        </a:rPr>
                        <a:t>https://</a:t>
                      </a:r>
                      <a:r>
                        <a:rPr lang="en-US" sz="1800" b="1" dirty="0" err="1">
                          <a:solidFill>
                            <a:srgbClr val="FFC000"/>
                          </a:solidFill>
                          <a:latin typeface="Arial"/>
                          <a:cs typeface="Arial"/>
                        </a:rPr>
                        <a:t>www.posterpresentations.com</a:t>
                      </a:r>
                      <a:r>
                        <a:rPr lang="en-US" sz="1800" b="1" dirty="0">
                          <a:solidFill>
                            <a:srgbClr val="FFC000"/>
                          </a:solidFill>
                          <a:latin typeface="Arial"/>
                          <a:cs typeface="Arial"/>
                        </a:rPr>
                        <a:t>/</a:t>
                      </a:r>
                      <a:r>
                        <a:rPr lang="en-US" sz="1800" b="1" dirty="0" err="1">
                          <a:solidFill>
                            <a:srgbClr val="FFC000"/>
                          </a:solidFill>
                          <a:latin typeface="Arial"/>
                          <a:cs typeface="Arial"/>
                        </a:rPr>
                        <a:t>helpdesk.html</a:t>
                      </a:r>
                      <a:endParaRPr lang="en-US" sz="1800" dirty="0">
                        <a:solidFill>
                          <a:schemeClr val="bg1">
                            <a:lumMod val="85000"/>
                          </a:schemeClr>
                        </a:solidFill>
                        <a:latin typeface="Arial"/>
                        <a:cs typeface="Arial"/>
                      </a:endParaRPr>
                    </a:p>
                  </a:txBody>
                  <a:tcPr marL="182880" marT="137160">
                    <a:solidFill>
                      <a:srgbClr val="010101"/>
                    </a:solidFill>
                  </a:tcPr>
                </a:tc>
                <a:tc hMerge="1">
                  <a:txBody>
                    <a:bodyPr/>
                    <a:lstStyle/>
                    <a:p>
                      <a:endParaRPr lang="en-US"/>
                    </a:p>
                  </a:txBody>
                  <a:tcPr/>
                </a:tc>
                <a:extLst>
                  <a:ext uri="{0D108BD9-81ED-4DB2-BD59-A6C34878D82A}">
                    <a16:rowId xmlns:a16="http://schemas.microsoft.com/office/drawing/2014/main" val="10009"/>
                  </a:ext>
                </a:extLst>
              </a:tr>
            </a:tbl>
          </a:graphicData>
        </a:graphic>
      </p:graphicFrame>
    </p:spTree>
  </p:cSld>
  <p:clrMap bg1="lt1" tx1="dk1" bg2="lt2" tx2="dk2" accent1="accent1" accent2="accent2" accent3="accent3" accent4="accent4" accent5="accent5" accent6="accent6" hlink="hlink" folHlink="folHlink"/>
  <p:sldLayoutIdLst>
    <p:sldLayoutId id="2147483658" r:id="rId1"/>
  </p:sldLayoutIdLst>
  <p:txStyles>
    <p:titleStyle>
      <a:lvl1pPr algn="ctr" defTabSz="5014913" rtl="0" eaLnBrk="0" fontAlgn="base" hangingPunct="0">
        <a:spcBef>
          <a:spcPct val="0"/>
        </a:spcBef>
        <a:spcAft>
          <a:spcPct val="0"/>
        </a:spcAft>
        <a:defRPr sz="10000" kern="1200">
          <a:solidFill>
            <a:schemeClr val="bg1"/>
          </a:solidFill>
          <a:latin typeface="Trebuchet MS" pitchFamily="34" charset="0"/>
          <a:ea typeface="+mj-ea"/>
          <a:cs typeface="+mj-cs"/>
        </a:defRPr>
      </a:lvl1pPr>
      <a:lvl2pPr algn="ctr" defTabSz="5014913" rtl="0" eaLnBrk="0" fontAlgn="base" hangingPunct="0">
        <a:spcBef>
          <a:spcPct val="0"/>
        </a:spcBef>
        <a:spcAft>
          <a:spcPct val="0"/>
        </a:spcAft>
        <a:defRPr sz="10000">
          <a:solidFill>
            <a:schemeClr val="bg1"/>
          </a:solidFill>
          <a:latin typeface="Trebuchet MS" pitchFamily="34" charset="0"/>
        </a:defRPr>
      </a:lvl2pPr>
      <a:lvl3pPr algn="ctr" defTabSz="5014913" rtl="0" eaLnBrk="0" fontAlgn="base" hangingPunct="0">
        <a:spcBef>
          <a:spcPct val="0"/>
        </a:spcBef>
        <a:spcAft>
          <a:spcPct val="0"/>
        </a:spcAft>
        <a:defRPr sz="10000">
          <a:solidFill>
            <a:schemeClr val="bg1"/>
          </a:solidFill>
          <a:latin typeface="Trebuchet MS" pitchFamily="34" charset="0"/>
        </a:defRPr>
      </a:lvl3pPr>
      <a:lvl4pPr algn="ctr" defTabSz="5014913" rtl="0" eaLnBrk="0" fontAlgn="base" hangingPunct="0">
        <a:spcBef>
          <a:spcPct val="0"/>
        </a:spcBef>
        <a:spcAft>
          <a:spcPct val="0"/>
        </a:spcAft>
        <a:defRPr sz="10000">
          <a:solidFill>
            <a:schemeClr val="bg1"/>
          </a:solidFill>
          <a:latin typeface="Trebuchet MS" pitchFamily="34" charset="0"/>
        </a:defRPr>
      </a:lvl4pPr>
      <a:lvl5pPr algn="ctr" defTabSz="5014913" rtl="0" eaLnBrk="0" fontAlgn="base" hangingPunct="0">
        <a:spcBef>
          <a:spcPct val="0"/>
        </a:spcBef>
        <a:spcAft>
          <a:spcPct val="0"/>
        </a:spcAft>
        <a:defRPr sz="10000">
          <a:solidFill>
            <a:schemeClr val="bg1"/>
          </a:solidFill>
          <a:latin typeface="Trebuchet MS" pitchFamily="34" charset="0"/>
        </a:defRPr>
      </a:lvl5pPr>
      <a:lvl6pPr marL="457200" algn="ctr" defTabSz="5014913" rtl="0" fontAlgn="base">
        <a:spcBef>
          <a:spcPct val="0"/>
        </a:spcBef>
        <a:spcAft>
          <a:spcPct val="0"/>
        </a:spcAft>
        <a:defRPr sz="10000">
          <a:solidFill>
            <a:schemeClr val="bg1"/>
          </a:solidFill>
          <a:latin typeface="Trebuchet MS" pitchFamily="34" charset="0"/>
        </a:defRPr>
      </a:lvl6pPr>
      <a:lvl7pPr marL="914400" algn="ctr" defTabSz="5014913" rtl="0" fontAlgn="base">
        <a:spcBef>
          <a:spcPct val="0"/>
        </a:spcBef>
        <a:spcAft>
          <a:spcPct val="0"/>
        </a:spcAft>
        <a:defRPr sz="10000">
          <a:solidFill>
            <a:schemeClr val="bg1"/>
          </a:solidFill>
          <a:latin typeface="Trebuchet MS" pitchFamily="34" charset="0"/>
        </a:defRPr>
      </a:lvl7pPr>
      <a:lvl8pPr marL="1371600" algn="ctr" defTabSz="5014913" rtl="0" fontAlgn="base">
        <a:spcBef>
          <a:spcPct val="0"/>
        </a:spcBef>
        <a:spcAft>
          <a:spcPct val="0"/>
        </a:spcAft>
        <a:defRPr sz="10000">
          <a:solidFill>
            <a:schemeClr val="bg1"/>
          </a:solidFill>
          <a:latin typeface="Trebuchet MS" pitchFamily="34" charset="0"/>
        </a:defRPr>
      </a:lvl8pPr>
      <a:lvl9pPr marL="1828800" algn="ctr" defTabSz="5014913" rtl="0" fontAlgn="base">
        <a:spcBef>
          <a:spcPct val="0"/>
        </a:spcBef>
        <a:spcAft>
          <a:spcPct val="0"/>
        </a:spcAft>
        <a:defRPr sz="10000">
          <a:solidFill>
            <a:schemeClr val="bg1"/>
          </a:solidFill>
          <a:latin typeface="Trebuchet MS" pitchFamily="34" charset="0"/>
        </a:defRPr>
      </a:lvl9pPr>
    </p:titleStyle>
    <p:bodyStyle>
      <a:lvl1pPr marL="1879600" indent="-1879600" algn="l" defTabSz="5014913" rtl="0" eaLnBrk="0" fontAlgn="base" hangingPunct="0">
        <a:spcBef>
          <a:spcPct val="20000"/>
        </a:spcBef>
        <a:spcAft>
          <a:spcPct val="0"/>
        </a:spcAft>
        <a:buFont typeface="Arial" charset="0"/>
        <a:buChar char="•"/>
        <a:defRPr sz="17600" kern="1200">
          <a:solidFill>
            <a:schemeClr val="tx1"/>
          </a:solidFill>
          <a:latin typeface="+mn-lt"/>
          <a:ea typeface="+mn-ea"/>
          <a:cs typeface="+mn-cs"/>
        </a:defRPr>
      </a:lvl1pPr>
      <a:lvl2pPr marL="4075113" indent="-1566863" algn="l" defTabSz="5014913" rtl="0" eaLnBrk="0" fontAlgn="base" hangingPunct="0">
        <a:spcBef>
          <a:spcPct val="20000"/>
        </a:spcBef>
        <a:spcAft>
          <a:spcPct val="0"/>
        </a:spcAft>
        <a:buFont typeface="Arial" charset="0"/>
        <a:buChar char="–"/>
        <a:defRPr sz="15400" kern="1200">
          <a:solidFill>
            <a:schemeClr val="tx1"/>
          </a:solidFill>
          <a:latin typeface="+mn-lt"/>
          <a:ea typeface="+mn-ea"/>
          <a:cs typeface="+mn-cs"/>
        </a:defRPr>
      </a:lvl2pPr>
      <a:lvl3pPr marL="6269038" indent="-1252538" algn="l" defTabSz="5014913" rtl="0" eaLnBrk="0" fontAlgn="base" hangingPunct="0">
        <a:spcBef>
          <a:spcPct val="20000"/>
        </a:spcBef>
        <a:spcAft>
          <a:spcPct val="0"/>
        </a:spcAft>
        <a:buFont typeface="Arial" charset="0"/>
        <a:buChar char="•"/>
        <a:defRPr sz="13200" kern="1200">
          <a:solidFill>
            <a:schemeClr val="tx1"/>
          </a:solidFill>
          <a:latin typeface="+mn-lt"/>
          <a:ea typeface="+mn-ea"/>
          <a:cs typeface="+mn-cs"/>
        </a:defRPr>
      </a:lvl3pPr>
      <a:lvl4pPr marL="8777288" indent="-1252538" algn="l" defTabSz="5014913" rtl="0" eaLnBrk="0" fontAlgn="base" hangingPunct="0">
        <a:spcBef>
          <a:spcPct val="20000"/>
        </a:spcBef>
        <a:spcAft>
          <a:spcPct val="0"/>
        </a:spcAft>
        <a:buFont typeface="Arial" charset="0"/>
        <a:buChar char="–"/>
        <a:defRPr sz="11000" kern="1200">
          <a:solidFill>
            <a:schemeClr val="tx1"/>
          </a:solidFill>
          <a:latin typeface="+mn-lt"/>
          <a:ea typeface="+mn-ea"/>
          <a:cs typeface="+mn-cs"/>
        </a:defRPr>
      </a:lvl4pPr>
      <a:lvl5pPr marL="11285538" indent="-1252538" algn="l" defTabSz="5014913" rtl="0" eaLnBrk="0" fontAlgn="base" hangingPunct="0">
        <a:spcBef>
          <a:spcPct val="20000"/>
        </a:spcBef>
        <a:spcAft>
          <a:spcPct val="0"/>
        </a:spcAft>
        <a:buFont typeface="Arial" charset="0"/>
        <a:buChar char="»"/>
        <a:defRPr sz="11000" kern="1200">
          <a:solidFill>
            <a:schemeClr val="tx1"/>
          </a:solidFill>
          <a:latin typeface="+mn-lt"/>
          <a:ea typeface="+mn-ea"/>
          <a:cs typeface="+mn-cs"/>
        </a:defRPr>
      </a:lvl5pPr>
      <a:lvl6pPr marL="13793688" indent="-1253972" algn="l" defTabSz="5015886" rtl="0" eaLnBrk="1" latinLnBrk="0" hangingPunct="1">
        <a:spcBef>
          <a:spcPct val="20000"/>
        </a:spcBef>
        <a:buFont typeface="Arial" pitchFamily="34" charset="0"/>
        <a:buChar char="•"/>
        <a:defRPr sz="11000" kern="1200">
          <a:solidFill>
            <a:schemeClr val="tx1"/>
          </a:solidFill>
          <a:latin typeface="+mn-lt"/>
          <a:ea typeface="+mn-ea"/>
          <a:cs typeface="+mn-cs"/>
        </a:defRPr>
      </a:lvl6pPr>
      <a:lvl7pPr marL="16301630" indent="-1253972" algn="l" defTabSz="5015886" rtl="0" eaLnBrk="1" latinLnBrk="0" hangingPunct="1">
        <a:spcBef>
          <a:spcPct val="20000"/>
        </a:spcBef>
        <a:buFont typeface="Arial" pitchFamily="34" charset="0"/>
        <a:buChar char="•"/>
        <a:defRPr sz="11000" kern="1200">
          <a:solidFill>
            <a:schemeClr val="tx1"/>
          </a:solidFill>
          <a:latin typeface="+mn-lt"/>
          <a:ea typeface="+mn-ea"/>
          <a:cs typeface="+mn-cs"/>
        </a:defRPr>
      </a:lvl7pPr>
      <a:lvl8pPr marL="18809574" indent="-1253972" algn="l" defTabSz="5015886" rtl="0" eaLnBrk="1" latinLnBrk="0" hangingPunct="1">
        <a:spcBef>
          <a:spcPct val="20000"/>
        </a:spcBef>
        <a:buFont typeface="Arial" pitchFamily="34" charset="0"/>
        <a:buChar char="•"/>
        <a:defRPr sz="11000" kern="1200">
          <a:solidFill>
            <a:schemeClr val="tx1"/>
          </a:solidFill>
          <a:latin typeface="+mn-lt"/>
          <a:ea typeface="+mn-ea"/>
          <a:cs typeface="+mn-cs"/>
        </a:defRPr>
      </a:lvl8pPr>
      <a:lvl9pPr marL="21317516" indent="-1253972" algn="l" defTabSz="5015886" rtl="0" eaLnBrk="1" latinLnBrk="0" hangingPunct="1">
        <a:spcBef>
          <a:spcPct val="20000"/>
        </a:spcBef>
        <a:buFont typeface="Arial" pitchFamily="34" charset="0"/>
        <a:buChar char="•"/>
        <a:defRPr sz="11000" kern="1200">
          <a:solidFill>
            <a:schemeClr val="tx1"/>
          </a:solidFill>
          <a:latin typeface="+mn-lt"/>
          <a:ea typeface="+mn-ea"/>
          <a:cs typeface="+mn-cs"/>
        </a:defRPr>
      </a:lvl9pPr>
    </p:bodyStyle>
    <p:otherStyle>
      <a:defPPr>
        <a:defRPr lang="en-US"/>
      </a:defPPr>
      <a:lvl1pPr marL="0" algn="l" defTabSz="5015886" rtl="0" eaLnBrk="1" latinLnBrk="0" hangingPunct="1">
        <a:defRPr sz="9800" kern="1200">
          <a:solidFill>
            <a:schemeClr val="tx1"/>
          </a:solidFill>
          <a:latin typeface="+mn-lt"/>
          <a:ea typeface="+mn-ea"/>
          <a:cs typeface="+mn-cs"/>
        </a:defRPr>
      </a:lvl1pPr>
      <a:lvl2pPr marL="2507944" algn="l" defTabSz="5015886" rtl="0" eaLnBrk="1" latinLnBrk="0" hangingPunct="1">
        <a:defRPr sz="9800" kern="1200">
          <a:solidFill>
            <a:schemeClr val="tx1"/>
          </a:solidFill>
          <a:latin typeface="+mn-lt"/>
          <a:ea typeface="+mn-ea"/>
          <a:cs typeface="+mn-cs"/>
        </a:defRPr>
      </a:lvl2pPr>
      <a:lvl3pPr marL="5015886" algn="l" defTabSz="5015886" rtl="0" eaLnBrk="1" latinLnBrk="0" hangingPunct="1">
        <a:defRPr sz="9800" kern="1200">
          <a:solidFill>
            <a:schemeClr val="tx1"/>
          </a:solidFill>
          <a:latin typeface="+mn-lt"/>
          <a:ea typeface="+mn-ea"/>
          <a:cs typeface="+mn-cs"/>
        </a:defRPr>
      </a:lvl3pPr>
      <a:lvl4pPr marL="7523830" algn="l" defTabSz="5015886" rtl="0" eaLnBrk="1" latinLnBrk="0" hangingPunct="1">
        <a:defRPr sz="9800" kern="1200">
          <a:solidFill>
            <a:schemeClr val="tx1"/>
          </a:solidFill>
          <a:latin typeface="+mn-lt"/>
          <a:ea typeface="+mn-ea"/>
          <a:cs typeface="+mn-cs"/>
        </a:defRPr>
      </a:lvl4pPr>
      <a:lvl5pPr marL="10031772" algn="l" defTabSz="5015886" rtl="0" eaLnBrk="1" latinLnBrk="0" hangingPunct="1">
        <a:defRPr sz="9800" kern="1200">
          <a:solidFill>
            <a:schemeClr val="tx1"/>
          </a:solidFill>
          <a:latin typeface="+mn-lt"/>
          <a:ea typeface="+mn-ea"/>
          <a:cs typeface="+mn-cs"/>
        </a:defRPr>
      </a:lvl5pPr>
      <a:lvl6pPr marL="12539716" algn="l" defTabSz="5015886" rtl="0" eaLnBrk="1" latinLnBrk="0" hangingPunct="1">
        <a:defRPr sz="9800" kern="1200">
          <a:solidFill>
            <a:schemeClr val="tx1"/>
          </a:solidFill>
          <a:latin typeface="+mn-lt"/>
          <a:ea typeface="+mn-ea"/>
          <a:cs typeface="+mn-cs"/>
        </a:defRPr>
      </a:lvl6pPr>
      <a:lvl7pPr marL="15047660" algn="l" defTabSz="5015886" rtl="0" eaLnBrk="1" latinLnBrk="0" hangingPunct="1">
        <a:defRPr sz="9800" kern="1200">
          <a:solidFill>
            <a:schemeClr val="tx1"/>
          </a:solidFill>
          <a:latin typeface="+mn-lt"/>
          <a:ea typeface="+mn-ea"/>
          <a:cs typeface="+mn-cs"/>
        </a:defRPr>
      </a:lvl7pPr>
      <a:lvl8pPr marL="17555602" algn="l" defTabSz="5015886" rtl="0" eaLnBrk="1" latinLnBrk="0" hangingPunct="1">
        <a:defRPr sz="9800" kern="1200">
          <a:solidFill>
            <a:schemeClr val="tx1"/>
          </a:solidFill>
          <a:latin typeface="+mn-lt"/>
          <a:ea typeface="+mn-ea"/>
          <a:cs typeface="+mn-cs"/>
        </a:defRPr>
      </a:lvl8pPr>
      <a:lvl9pPr marL="20063546" algn="l" defTabSz="5015886" rtl="0" eaLnBrk="1" latinLnBrk="0" hangingPunct="1">
        <a:defRPr sz="9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DCAFD41-62F5-F448-B563-BE88FC5F08F1}"/>
              </a:ext>
            </a:extLst>
          </p:cNvPr>
          <p:cNvGrpSpPr/>
          <p:nvPr userDrawn="1"/>
        </p:nvGrpSpPr>
        <p:grpSpPr>
          <a:xfrm>
            <a:off x="-138787" y="-1"/>
            <a:ext cx="51383316" cy="33026324"/>
            <a:chOff x="-37187" y="-1"/>
            <a:chExt cx="51383316" cy="33026324"/>
          </a:xfrm>
        </p:grpSpPr>
        <p:sp>
          <p:nvSpPr>
            <p:cNvPr id="70" name="Freeform 69"/>
            <p:cNvSpPr/>
            <p:nvPr userDrawn="1"/>
          </p:nvSpPr>
          <p:spPr>
            <a:xfrm>
              <a:off x="46296" y="18105"/>
              <a:ext cx="51299833" cy="33008218"/>
            </a:xfrm>
            <a:custGeom>
              <a:avLst/>
              <a:gdLst>
                <a:gd name="connsiteX0" fmla="*/ 0 w 44005500"/>
                <a:gd name="connsiteY0" fmla="*/ 0 h 32956500"/>
                <a:gd name="connsiteX1" fmla="*/ 44005500 w 44005500"/>
                <a:gd name="connsiteY1" fmla="*/ 32956500 h 32956500"/>
                <a:gd name="connsiteX2" fmla="*/ 38100 w 44005500"/>
                <a:gd name="connsiteY2" fmla="*/ 32918400 h 32956500"/>
                <a:gd name="connsiteX3" fmla="*/ 0 w 44005500"/>
                <a:gd name="connsiteY3" fmla="*/ 0 h 32956500"/>
              </a:gdLst>
              <a:ahLst/>
              <a:cxnLst>
                <a:cxn ang="0">
                  <a:pos x="connsiteX0" y="connsiteY0"/>
                </a:cxn>
                <a:cxn ang="0">
                  <a:pos x="connsiteX1" y="connsiteY1"/>
                </a:cxn>
                <a:cxn ang="0">
                  <a:pos x="connsiteX2" y="connsiteY2"/>
                </a:cxn>
                <a:cxn ang="0">
                  <a:pos x="connsiteX3" y="connsiteY3"/>
                </a:cxn>
              </a:cxnLst>
              <a:rect l="l" t="t" r="r" b="b"/>
              <a:pathLst>
                <a:path w="44005500" h="32956500">
                  <a:moveTo>
                    <a:pt x="0" y="0"/>
                  </a:moveTo>
                  <a:lnTo>
                    <a:pt x="44005500" y="32956500"/>
                  </a:lnTo>
                  <a:lnTo>
                    <a:pt x="38100" y="32918400"/>
                  </a:lnTo>
                  <a:lnTo>
                    <a:pt x="0" y="0"/>
                  </a:lnTo>
                  <a:close/>
                </a:path>
              </a:pathLst>
            </a:custGeom>
            <a:gradFill>
              <a:gsLst>
                <a:gs pos="79000">
                  <a:srgbClr val="E3E9E5"/>
                </a:gs>
                <a:gs pos="13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Freeform 70"/>
            <p:cNvSpPr/>
            <p:nvPr userDrawn="1"/>
          </p:nvSpPr>
          <p:spPr>
            <a:xfrm flipH="1" flipV="1">
              <a:off x="46295" y="18105"/>
              <a:ext cx="51299830" cy="32991233"/>
            </a:xfrm>
            <a:custGeom>
              <a:avLst/>
              <a:gdLst>
                <a:gd name="connsiteX0" fmla="*/ 0 w 44005500"/>
                <a:gd name="connsiteY0" fmla="*/ 0 h 32956500"/>
                <a:gd name="connsiteX1" fmla="*/ 44005500 w 44005500"/>
                <a:gd name="connsiteY1" fmla="*/ 32956500 h 32956500"/>
                <a:gd name="connsiteX2" fmla="*/ 38100 w 44005500"/>
                <a:gd name="connsiteY2" fmla="*/ 32918400 h 32956500"/>
                <a:gd name="connsiteX3" fmla="*/ 0 w 44005500"/>
                <a:gd name="connsiteY3" fmla="*/ 0 h 32956500"/>
              </a:gdLst>
              <a:ahLst/>
              <a:cxnLst>
                <a:cxn ang="0">
                  <a:pos x="connsiteX0" y="connsiteY0"/>
                </a:cxn>
                <a:cxn ang="0">
                  <a:pos x="connsiteX1" y="connsiteY1"/>
                </a:cxn>
                <a:cxn ang="0">
                  <a:pos x="connsiteX2" y="connsiteY2"/>
                </a:cxn>
                <a:cxn ang="0">
                  <a:pos x="connsiteX3" y="connsiteY3"/>
                </a:cxn>
              </a:cxnLst>
              <a:rect l="l" t="t" r="r" b="b"/>
              <a:pathLst>
                <a:path w="44005500" h="32956500">
                  <a:moveTo>
                    <a:pt x="0" y="0"/>
                  </a:moveTo>
                  <a:lnTo>
                    <a:pt x="44005500" y="32956500"/>
                  </a:lnTo>
                  <a:lnTo>
                    <a:pt x="38100" y="32918400"/>
                  </a:lnTo>
                  <a:lnTo>
                    <a:pt x="0" y="0"/>
                  </a:lnTo>
                  <a:close/>
                </a:path>
              </a:pathLst>
            </a:custGeom>
            <a:gradFill>
              <a:gsLst>
                <a:gs pos="41000">
                  <a:schemeClr val="bg2"/>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userDrawn="1"/>
          </p:nvSpPr>
          <p:spPr>
            <a:xfrm>
              <a:off x="-37187" y="-1"/>
              <a:ext cx="51383316" cy="33026324"/>
            </a:xfrm>
            <a:custGeom>
              <a:avLst/>
              <a:gdLst>
                <a:gd name="connsiteX0" fmla="*/ 36576 w 39026592"/>
                <a:gd name="connsiteY0" fmla="*/ 0 h 30614112"/>
                <a:gd name="connsiteX1" fmla="*/ 15837408 w 39026592"/>
                <a:gd name="connsiteY1" fmla="*/ 30614112 h 30614112"/>
                <a:gd name="connsiteX2" fmla="*/ 39026592 w 39026592"/>
                <a:gd name="connsiteY2" fmla="*/ 13350240 h 30614112"/>
                <a:gd name="connsiteX3" fmla="*/ 0 w 39026592"/>
                <a:gd name="connsiteY3" fmla="*/ 73152 h 30614112"/>
                <a:gd name="connsiteX4" fmla="*/ 109728 w 39026592"/>
                <a:gd name="connsiteY4" fmla="*/ 146304 h 3061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26592" h="30614112">
                  <a:moveTo>
                    <a:pt x="36576" y="0"/>
                  </a:moveTo>
                  <a:lnTo>
                    <a:pt x="15837408" y="30614112"/>
                  </a:lnTo>
                  <a:lnTo>
                    <a:pt x="39026592" y="13350240"/>
                  </a:lnTo>
                  <a:lnTo>
                    <a:pt x="0" y="73152"/>
                  </a:lnTo>
                  <a:lnTo>
                    <a:pt x="109728" y="146304"/>
                  </a:lnTo>
                </a:path>
              </a:pathLst>
            </a:custGeom>
            <a:gradFill flip="none" rotWithShape="1">
              <a:gsLst>
                <a:gs pos="0">
                  <a:schemeClr val="bg1"/>
                </a:gs>
                <a:gs pos="76000">
                  <a:schemeClr val="accent1">
                    <a:lumMod val="30000"/>
                    <a:lumOff val="70000"/>
                    <a:alpha val="0"/>
                  </a:schemeClr>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 Box 14"/>
          <p:cNvSpPr txBox="1">
            <a:spLocks noChangeArrowheads="1"/>
          </p:cNvSpPr>
          <p:nvPr userDrawn="1"/>
        </p:nvSpPr>
        <p:spPr bwMode="auto">
          <a:xfrm>
            <a:off x="1208499" y="32132794"/>
            <a:ext cx="2932106" cy="361442"/>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700" b="1" dirty="0">
                <a:solidFill>
                  <a:schemeClr val="bg1">
                    <a:lumMod val="75000"/>
                  </a:schemeClr>
                </a:solidFill>
                <a:latin typeface="Arial" charset="0"/>
              </a:rPr>
              <a:t>RESEARCH POSTER PRESENTATION DESIGN © 2019</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Tree>
    <p:extLst>
      <p:ext uri="{BB962C8B-B14F-4D97-AF65-F5344CB8AC3E}">
        <p14:creationId xmlns:p14="http://schemas.microsoft.com/office/powerpoint/2010/main" val="3400582654"/>
      </p:ext>
    </p:extLst>
  </p:cSld>
  <p:clrMap bg1="lt1" tx1="dk1" bg2="lt2" tx2="dk2" accent1="accent1" accent2="accent2" accent3="accent3" accent4="accent4" accent5="accent5" accent6="accent6" hlink="hlink" folHlink="folHlink"/>
  <p:sldLayoutIdLst>
    <p:sldLayoutId id="2147483662" r:id="rId1"/>
  </p:sldLayoutIdLst>
  <p:txStyles>
    <p:titleStyle>
      <a:lvl1pPr algn="ctr" defTabSz="5014913" rtl="0" eaLnBrk="0" fontAlgn="base" hangingPunct="0">
        <a:spcBef>
          <a:spcPct val="0"/>
        </a:spcBef>
        <a:spcAft>
          <a:spcPct val="0"/>
        </a:spcAft>
        <a:defRPr sz="10000" kern="1200">
          <a:solidFill>
            <a:schemeClr val="bg1"/>
          </a:solidFill>
          <a:latin typeface="Trebuchet MS" pitchFamily="34" charset="0"/>
          <a:ea typeface="+mj-ea"/>
          <a:cs typeface="+mj-cs"/>
        </a:defRPr>
      </a:lvl1pPr>
      <a:lvl2pPr algn="ctr" defTabSz="5014913" rtl="0" eaLnBrk="0" fontAlgn="base" hangingPunct="0">
        <a:spcBef>
          <a:spcPct val="0"/>
        </a:spcBef>
        <a:spcAft>
          <a:spcPct val="0"/>
        </a:spcAft>
        <a:defRPr sz="10000">
          <a:solidFill>
            <a:schemeClr val="bg1"/>
          </a:solidFill>
          <a:latin typeface="Trebuchet MS" pitchFamily="34" charset="0"/>
        </a:defRPr>
      </a:lvl2pPr>
      <a:lvl3pPr algn="ctr" defTabSz="5014913" rtl="0" eaLnBrk="0" fontAlgn="base" hangingPunct="0">
        <a:spcBef>
          <a:spcPct val="0"/>
        </a:spcBef>
        <a:spcAft>
          <a:spcPct val="0"/>
        </a:spcAft>
        <a:defRPr sz="10000">
          <a:solidFill>
            <a:schemeClr val="bg1"/>
          </a:solidFill>
          <a:latin typeface="Trebuchet MS" pitchFamily="34" charset="0"/>
        </a:defRPr>
      </a:lvl3pPr>
      <a:lvl4pPr algn="ctr" defTabSz="5014913" rtl="0" eaLnBrk="0" fontAlgn="base" hangingPunct="0">
        <a:spcBef>
          <a:spcPct val="0"/>
        </a:spcBef>
        <a:spcAft>
          <a:spcPct val="0"/>
        </a:spcAft>
        <a:defRPr sz="10000">
          <a:solidFill>
            <a:schemeClr val="bg1"/>
          </a:solidFill>
          <a:latin typeface="Trebuchet MS" pitchFamily="34" charset="0"/>
        </a:defRPr>
      </a:lvl4pPr>
      <a:lvl5pPr algn="ctr" defTabSz="5014913" rtl="0" eaLnBrk="0" fontAlgn="base" hangingPunct="0">
        <a:spcBef>
          <a:spcPct val="0"/>
        </a:spcBef>
        <a:spcAft>
          <a:spcPct val="0"/>
        </a:spcAft>
        <a:defRPr sz="10000">
          <a:solidFill>
            <a:schemeClr val="bg1"/>
          </a:solidFill>
          <a:latin typeface="Trebuchet MS" pitchFamily="34" charset="0"/>
        </a:defRPr>
      </a:lvl5pPr>
      <a:lvl6pPr marL="457200" algn="ctr" defTabSz="5014913" rtl="0" fontAlgn="base">
        <a:spcBef>
          <a:spcPct val="0"/>
        </a:spcBef>
        <a:spcAft>
          <a:spcPct val="0"/>
        </a:spcAft>
        <a:defRPr sz="10000">
          <a:solidFill>
            <a:schemeClr val="bg1"/>
          </a:solidFill>
          <a:latin typeface="Trebuchet MS" pitchFamily="34" charset="0"/>
        </a:defRPr>
      </a:lvl6pPr>
      <a:lvl7pPr marL="914400" algn="ctr" defTabSz="5014913" rtl="0" fontAlgn="base">
        <a:spcBef>
          <a:spcPct val="0"/>
        </a:spcBef>
        <a:spcAft>
          <a:spcPct val="0"/>
        </a:spcAft>
        <a:defRPr sz="10000">
          <a:solidFill>
            <a:schemeClr val="bg1"/>
          </a:solidFill>
          <a:latin typeface="Trebuchet MS" pitchFamily="34" charset="0"/>
        </a:defRPr>
      </a:lvl7pPr>
      <a:lvl8pPr marL="1371600" algn="ctr" defTabSz="5014913" rtl="0" fontAlgn="base">
        <a:spcBef>
          <a:spcPct val="0"/>
        </a:spcBef>
        <a:spcAft>
          <a:spcPct val="0"/>
        </a:spcAft>
        <a:defRPr sz="10000">
          <a:solidFill>
            <a:schemeClr val="bg1"/>
          </a:solidFill>
          <a:latin typeface="Trebuchet MS" pitchFamily="34" charset="0"/>
        </a:defRPr>
      </a:lvl8pPr>
      <a:lvl9pPr marL="1828800" algn="ctr" defTabSz="5014913" rtl="0" fontAlgn="base">
        <a:spcBef>
          <a:spcPct val="0"/>
        </a:spcBef>
        <a:spcAft>
          <a:spcPct val="0"/>
        </a:spcAft>
        <a:defRPr sz="10000">
          <a:solidFill>
            <a:schemeClr val="bg1"/>
          </a:solidFill>
          <a:latin typeface="Trebuchet MS" pitchFamily="34" charset="0"/>
        </a:defRPr>
      </a:lvl9pPr>
    </p:titleStyle>
    <p:bodyStyle>
      <a:lvl1pPr marL="1879600" indent="-1879600" algn="l" defTabSz="5014913" rtl="0" eaLnBrk="0" fontAlgn="base" hangingPunct="0">
        <a:spcBef>
          <a:spcPct val="20000"/>
        </a:spcBef>
        <a:spcAft>
          <a:spcPct val="0"/>
        </a:spcAft>
        <a:buFont typeface="Arial" charset="0"/>
        <a:buChar char="•"/>
        <a:defRPr sz="17600" kern="1200">
          <a:solidFill>
            <a:schemeClr val="tx1"/>
          </a:solidFill>
          <a:latin typeface="+mn-lt"/>
          <a:ea typeface="+mn-ea"/>
          <a:cs typeface="+mn-cs"/>
        </a:defRPr>
      </a:lvl1pPr>
      <a:lvl2pPr marL="4075113" indent="-1566863" algn="l" defTabSz="5014913" rtl="0" eaLnBrk="0" fontAlgn="base" hangingPunct="0">
        <a:spcBef>
          <a:spcPct val="20000"/>
        </a:spcBef>
        <a:spcAft>
          <a:spcPct val="0"/>
        </a:spcAft>
        <a:buFont typeface="Arial" charset="0"/>
        <a:buChar char="–"/>
        <a:defRPr sz="15400" kern="1200">
          <a:solidFill>
            <a:schemeClr val="tx1"/>
          </a:solidFill>
          <a:latin typeface="+mn-lt"/>
          <a:ea typeface="+mn-ea"/>
          <a:cs typeface="+mn-cs"/>
        </a:defRPr>
      </a:lvl2pPr>
      <a:lvl3pPr marL="6269038" indent="-1252538" algn="l" defTabSz="5014913" rtl="0" eaLnBrk="0" fontAlgn="base" hangingPunct="0">
        <a:spcBef>
          <a:spcPct val="20000"/>
        </a:spcBef>
        <a:spcAft>
          <a:spcPct val="0"/>
        </a:spcAft>
        <a:buFont typeface="Arial" charset="0"/>
        <a:buChar char="•"/>
        <a:defRPr sz="13200" kern="1200">
          <a:solidFill>
            <a:schemeClr val="tx1"/>
          </a:solidFill>
          <a:latin typeface="+mn-lt"/>
          <a:ea typeface="+mn-ea"/>
          <a:cs typeface="+mn-cs"/>
        </a:defRPr>
      </a:lvl3pPr>
      <a:lvl4pPr marL="8777288" indent="-1252538" algn="l" defTabSz="5014913" rtl="0" eaLnBrk="0" fontAlgn="base" hangingPunct="0">
        <a:spcBef>
          <a:spcPct val="20000"/>
        </a:spcBef>
        <a:spcAft>
          <a:spcPct val="0"/>
        </a:spcAft>
        <a:buFont typeface="Arial" charset="0"/>
        <a:buChar char="–"/>
        <a:defRPr sz="11000" kern="1200">
          <a:solidFill>
            <a:schemeClr val="tx1"/>
          </a:solidFill>
          <a:latin typeface="+mn-lt"/>
          <a:ea typeface="+mn-ea"/>
          <a:cs typeface="+mn-cs"/>
        </a:defRPr>
      </a:lvl4pPr>
      <a:lvl5pPr marL="11285538" indent="-1252538" algn="l" defTabSz="5014913" rtl="0" eaLnBrk="0" fontAlgn="base" hangingPunct="0">
        <a:spcBef>
          <a:spcPct val="20000"/>
        </a:spcBef>
        <a:spcAft>
          <a:spcPct val="0"/>
        </a:spcAft>
        <a:buFont typeface="Arial" charset="0"/>
        <a:buChar char="»"/>
        <a:defRPr sz="11000" kern="1200">
          <a:solidFill>
            <a:schemeClr val="tx1"/>
          </a:solidFill>
          <a:latin typeface="+mn-lt"/>
          <a:ea typeface="+mn-ea"/>
          <a:cs typeface="+mn-cs"/>
        </a:defRPr>
      </a:lvl5pPr>
      <a:lvl6pPr marL="13793688" indent="-1253972" algn="l" defTabSz="5015886" rtl="0" eaLnBrk="1" latinLnBrk="0" hangingPunct="1">
        <a:spcBef>
          <a:spcPct val="20000"/>
        </a:spcBef>
        <a:buFont typeface="Arial" pitchFamily="34" charset="0"/>
        <a:buChar char="•"/>
        <a:defRPr sz="11000" kern="1200">
          <a:solidFill>
            <a:schemeClr val="tx1"/>
          </a:solidFill>
          <a:latin typeface="+mn-lt"/>
          <a:ea typeface="+mn-ea"/>
          <a:cs typeface="+mn-cs"/>
        </a:defRPr>
      </a:lvl6pPr>
      <a:lvl7pPr marL="16301630" indent="-1253972" algn="l" defTabSz="5015886" rtl="0" eaLnBrk="1" latinLnBrk="0" hangingPunct="1">
        <a:spcBef>
          <a:spcPct val="20000"/>
        </a:spcBef>
        <a:buFont typeface="Arial" pitchFamily="34" charset="0"/>
        <a:buChar char="•"/>
        <a:defRPr sz="11000" kern="1200">
          <a:solidFill>
            <a:schemeClr val="tx1"/>
          </a:solidFill>
          <a:latin typeface="+mn-lt"/>
          <a:ea typeface="+mn-ea"/>
          <a:cs typeface="+mn-cs"/>
        </a:defRPr>
      </a:lvl7pPr>
      <a:lvl8pPr marL="18809574" indent="-1253972" algn="l" defTabSz="5015886" rtl="0" eaLnBrk="1" latinLnBrk="0" hangingPunct="1">
        <a:spcBef>
          <a:spcPct val="20000"/>
        </a:spcBef>
        <a:buFont typeface="Arial" pitchFamily="34" charset="0"/>
        <a:buChar char="•"/>
        <a:defRPr sz="11000" kern="1200">
          <a:solidFill>
            <a:schemeClr val="tx1"/>
          </a:solidFill>
          <a:latin typeface="+mn-lt"/>
          <a:ea typeface="+mn-ea"/>
          <a:cs typeface="+mn-cs"/>
        </a:defRPr>
      </a:lvl8pPr>
      <a:lvl9pPr marL="21317516" indent="-1253972" algn="l" defTabSz="5015886" rtl="0" eaLnBrk="1" latinLnBrk="0" hangingPunct="1">
        <a:spcBef>
          <a:spcPct val="20000"/>
        </a:spcBef>
        <a:buFont typeface="Arial" pitchFamily="34" charset="0"/>
        <a:buChar char="•"/>
        <a:defRPr sz="11000" kern="1200">
          <a:solidFill>
            <a:schemeClr val="tx1"/>
          </a:solidFill>
          <a:latin typeface="+mn-lt"/>
          <a:ea typeface="+mn-ea"/>
          <a:cs typeface="+mn-cs"/>
        </a:defRPr>
      </a:lvl9pPr>
    </p:bodyStyle>
    <p:otherStyle>
      <a:defPPr>
        <a:defRPr lang="en-US"/>
      </a:defPPr>
      <a:lvl1pPr marL="0" algn="l" defTabSz="5015886" rtl="0" eaLnBrk="1" latinLnBrk="0" hangingPunct="1">
        <a:defRPr sz="9800" kern="1200">
          <a:solidFill>
            <a:schemeClr val="tx1"/>
          </a:solidFill>
          <a:latin typeface="+mn-lt"/>
          <a:ea typeface="+mn-ea"/>
          <a:cs typeface="+mn-cs"/>
        </a:defRPr>
      </a:lvl1pPr>
      <a:lvl2pPr marL="2507944" algn="l" defTabSz="5015886" rtl="0" eaLnBrk="1" latinLnBrk="0" hangingPunct="1">
        <a:defRPr sz="9800" kern="1200">
          <a:solidFill>
            <a:schemeClr val="tx1"/>
          </a:solidFill>
          <a:latin typeface="+mn-lt"/>
          <a:ea typeface="+mn-ea"/>
          <a:cs typeface="+mn-cs"/>
        </a:defRPr>
      </a:lvl2pPr>
      <a:lvl3pPr marL="5015886" algn="l" defTabSz="5015886" rtl="0" eaLnBrk="1" latinLnBrk="0" hangingPunct="1">
        <a:defRPr sz="9800" kern="1200">
          <a:solidFill>
            <a:schemeClr val="tx1"/>
          </a:solidFill>
          <a:latin typeface="+mn-lt"/>
          <a:ea typeface="+mn-ea"/>
          <a:cs typeface="+mn-cs"/>
        </a:defRPr>
      </a:lvl3pPr>
      <a:lvl4pPr marL="7523830" algn="l" defTabSz="5015886" rtl="0" eaLnBrk="1" latinLnBrk="0" hangingPunct="1">
        <a:defRPr sz="9800" kern="1200">
          <a:solidFill>
            <a:schemeClr val="tx1"/>
          </a:solidFill>
          <a:latin typeface="+mn-lt"/>
          <a:ea typeface="+mn-ea"/>
          <a:cs typeface="+mn-cs"/>
        </a:defRPr>
      </a:lvl4pPr>
      <a:lvl5pPr marL="10031772" algn="l" defTabSz="5015886" rtl="0" eaLnBrk="1" latinLnBrk="0" hangingPunct="1">
        <a:defRPr sz="9800" kern="1200">
          <a:solidFill>
            <a:schemeClr val="tx1"/>
          </a:solidFill>
          <a:latin typeface="+mn-lt"/>
          <a:ea typeface="+mn-ea"/>
          <a:cs typeface="+mn-cs"/>
        </a:defRPr>
      </a:lvl5pPr>
      <a:lvl6pPr marL="12539716" algn="l" defTabSz="5015886" rtl="0" eaLnBrk="1" latinLnBrk="0" hangingPunct="1">
        <a:defRPr sz="9800" kern="1200">
          <a:solidFill>
            <a:schemeClr val="tx1"/>
          </a:solidFill>
          <a:latin typeface="+mn-lt"/>
          <a:ea typeface="+mn-ea"/>
          <a:cs typeface="+mn-cs"/>
        </a:defRPr>
      </a:lvl6pPr>
      <a:lvl7pPr marL="15047660" algn="l" defTabSz="5015886" rtl="0" eaLnBrk="1" latinLnBrk="0" hangingPunct="1">
        <a:defRPr sz="9800" kern="1200">
          <a:solidFill>
            <a:schemeClr val="tx1"/>
          </a:solidFill>
          <a:latin typeface="+mn-lt"/>
          <a:ea typeface="+mn-ea"/>
          <a:cs typeface="+mn-cs"/>
        </a:defRPr>
      </a:lvl7pPr>
      <a:lvl8pPr marL="17555602" algn="l" defTabSz="5015886" rtl="0" eaLnBrk="1" latinLnBrk="0" hangingPunct="1">
        <a:defRPr sz="9800" kern="1200">
          <a:solidFill>
            <a:schemeClr val="tx1"/>
          </a:solidFill>
          <a:latin typeface="+mn-lt"/>
          <a:ea typeface="+mn-ea"/>
          <a:cs typeface="+mn-cs"/>
        </a:defRPr>
      </a:lvl8pPr>
      <a:lvl9pPr marL="20063546" algn="l" defTabSz="5015886" rtl="0" eaLnBrk="1" latinLnBrk="0" hangingPunct="1">
        <a:defRPr sz="9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193A174-3BEE-2042-8389-F2B8289D9F21}"/>
              </a:ext>
            </a:extLst>
          </p:cNvPr>
          <p:cNvGrpSpPr/>
          <p:nvPr userDrawn="1"/>
        </p:nvGrpSpPr>
        <p:grpSpPr>
          <a:xfrm>
            <a:off x="-138787" y="-1"/>
            <a:ext cx="51383316" cy="33026324"/>
            <a:chOff x="-37187" y="-1"/>
            <a:chExt cx="51383316" cy="33026324"/>
          </a:xfrm>
        </p:grpSpPr>
        <p:sp>
          <p:nvSpPr>
            <p:cNvPr id="11" name="Freeform 10">
              <a:extLst>
                <a:ext uri="{FF2B5EF4-FFF2-40B4-BE49-F238E27FC236}">
                  <a16:creationId xmlns:a16="http://schemas.microsoft.com/office/drawing/2014/main" id="{BA6E1816-7EE3-594D-A2D8-A70711CF312D}"/>
                </a:ext>
              </a:extLst>
            </p:cNvPr>
            <p:cNvSpPr/>
            <p:nvPr userDrawn="1"/>
          </p:nvSpPr>
          <p:spPr>
            <a:xfrm>
              <a:off x="46296" y="18105"/>
              <a:ext cx="51299833" cy="33008218"/>
            </a:xfrm>
            <a:custGeom>
              <a:avLst/>
              <a:gdLst>
                <a:gd name="connsiteX0" fmla="*/ 0 w 44005500"/>
                <a:gd name="connsiteY0" fmla="*/ 0 h 32956500"/>
                <a:gd name="connsiteX1" fmla="*/ 44005500 w 44005500"/>
                <a:gd name="connsiteY1" fmla="*/ 32956500 h 32956500"/>
                <a:gd name="connsiteX2" fmla="*/ 38100 w 44005500"/>
                <a:gd name="connsiteY2" fmla="*/ 32918400 h 32956500"/>
                <a:gd name="connsiteX3" fmla="*/ 0 w 44005500"/>
                <a:gd name="connsiteY3" fmla="*/ 0 h 32956500"/>
              </a:gdLst>
              <a:ahLst/>
              <a:cxnLst>
                <a:cxn ang="0">
                  <a:pos x="connsiteX0" y="connsiteY0"/>
                </a:cxn>
                <a:cxn ang="0">
                  <a:pos x="connsiteX1" y="connsiteY1"/>
                </a:cxn>
                <a:cxn ang="0">
                  <a:pos x="connsiteX2" y="connsiteY2"/>
                </a:cxn>
                <a:cxn ang="0">
                  <a:pos x="connsiteX3" y="connsiteY3"/>
                </a:cxn>
              </a:cxnLst>
              <a:rect l="l" t="t" r="r" b="b"/>
              <a:pathLst>
                <a:path w="44005500" h="32956500">
                  <a:moveTo>
                    <a:pt x="0" y="0"/>
                  </a:moveTo>
                  <a:lnTo>
                    <a:pt x="44005500" y="32956500"/>
                  </a:lnTo>
                  <a:lnTo>
                    <a:pt x="38100" y="32918400"/>
                  </a:lnTo>
                  <a:lnTo>
                    <a:pt x="0" y="0"/>
                  </a:lnTo>
                  <a:close/>
                </a:path>
              </a:pathLst>
            </a:custGeom>
            <a:gradFill>
              <a:gsLst>
                <a:gs pos="79000">
                  <a:srgbClr val="E3E9E5"/>
                </a:gs>
                <a:gs pos="13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14B188A3-EB19-EC48-B7F6-0F99F841A5F6}"/>
                </a:ext>
              </a:extLst>
            </p:cNvPr>
            <p:cNvSpPr/>
            <p:nvPr userDrawn="1"/>
          </p:nvSpPr>
          <p:spPr>
            <a:xfrm flipH="1" flipV="1">
              <a:off x="46295" y="18105"/>
              <a:ext cx="51299830" cy="32991233"/>
            </a:xfrm>
            <a:custGeom>
              <a:avLst/>
              <a:gdLst>
                <a:gd name="connsiteX0" fmla="*/ 0 w 44005500"/>
                <a:gd name="connsiteY0" fmla="*/ 0 h 32956500"/>
                <a:gd name="connsiteX1" fmla="*/ 44005500 w 44005500"/>
                <a:gd name="connsiteY1" fmla="*/ 32956500 h 32956500"/>
                <a:gd name="connsiteX2" fmla="*/ 38100 w 44005500"/>
                <a:gd name="connsiteY2" fmla="*/ 32918400 h 32956500"/>
                <a:gd name="connsiteX3" fmla="*/ 0 w 44005500"/>
                <a:gd name="connsiteY3" fmla="*/ 0 h 32956500"/>
              </a:gdLst>
              <a:ahLst/>
              <a:cxnLst>
                <a:cxn ang="0">
                  <a:pos x="connsiteX0" y="connsiteY0"/>
                </a:cxn>
                <a:cxn ang="0">
                  <a:pos x="connsiteX1" y="connsiteY1"/>
                </a:cxn>
                <a:cxn ang="0">
                  <a:pos x="connsiteX2" y="connsiteY2"/>
                </a:cxn>
                <a:cxn ang="0">
                  <a:pos x="connsiteX3" y="connsiteY3"/>
                </a:cxn>
              </a:cxnLst>
              <a:rect l="l" t="t" r="r" b="b"/>
              <a:pathLst>
                <a:path w="44005500" h="32956500">
                  <a:moveTo>
                    <a:pt x="0" y="0"/>
                  </a:moveTo>
                  <a:lnTo>
                    <a:pt x="44005500" y="32956500"/>
                  </a:lnTo>
                  <a:lnTo>
                    <a:pt x="38100" y="32918400"/>
                  </a:lnTo>
                  <a:lnTo>
                    <a:pt x="0" y="0"/>
                  </a:lnTo>
                  <a:close/>
                </a:path>
              </a:pathLst>
            </a:custGeom>
            <a:gradFill>
              <a:gsLst>
                <a:gs pos="41000">
                  <a:schemeClr val="bg2"/>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49DBF672-5B95-2C48-82B4-A5BC4087FC63}"/>
                </a:ext>
              </a:extLst>
            </p:cNvPr>
            <p:cNvSpPr/>
            <p:nvPr userDrawn="1"/>
          </p:nvSpPr>
          <p:spPr>
            <a:xfrm>
              <a:off x="-37187" y="-1"/>
              <a:ext cx="51383316" cy="33026324"/>
            </a:xfrm>
            <a:custGeom>
              <a:avLst/>
              <a:gdLst>
                <a:gd name="connsiteX0" fmla="*/ 36576 w 39026592"/>
                <a:gd name="connsiteY0" fmla="*/ 0 h 30614112"/>
                <a:gd name="connsiteX1" fmla="*/ 15837408 w 39026592"/>
                <a:gd name="connsiteY1" fmla="*/ 30614112 h 30614112"/>
                <a:gd name="connsiteX2" fmla="*/ 39026592 w 39026592"/>
                <a:gd name="connsiteY2" fmla="*/ 13350240 h 30614112"/>
                <a:gd name="connsiteX3" fmla="*/ 0 w 39026592"/>
                <a:gd name="connsiteY3" fmla="*/ 73152 h 30614112"/>
                <a:gd name="connsiteX4" fmla="*/ 109728 w 39026592"/>
                <a:gd name="connsiteY4" fmla="*/ 146304 h 3061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26592" h="30614112">
                  <a:moveTo>
                    <a:pt x="36576" y="0"/>
                  </a:moveTo>
                  <a:lnTo>
                    <a:pt x="15837408" y="30614112"/>
                  </a:lnTo>
                  <a:lnTo>
                    <a:pt x="39026592" y="13350240"/>
                  </a:lnTo>
                  <a:lnTo>
                    <a:pt x="0" y="73152"/>
                  </a:lnTo>
                  <a:lnTo>
                    <a:pt x="109728" y="146304"/>
                  </a:lnTo>
                </a:path>
              </a:pathLst>
            </a:custGeom>
            <a:gradFill flip="none" rotWithShape="1">
              <a:gsLst>
                <a:gs pos="0">
                  <a:schemeClr val="bg1"/>
                </a:gs>
                <a:gs pos="76000">
                  <a:schemeClr val="accent1">
                    <a:lumMod val="30000"/>
                    <a:lumOff val="70000"/>
                    <a:alpha val="0"/>
                  </a:schemeClr>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Text Box 14"/>
          <p:cNvSpPr txBox="1">
            <a:spLocks noChangeArrowheads="1"/>
          </p:cNvSpPr>
          <p:nvPr userDrawn="1"/>
        </p:nvSpPr>
        <p:spPr bwMode="auto">
          <a:xfrm>
            <a:off x="1208499" y="32132794"/>
            <a:ext cx="2932106" cy="361442"/>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700" b="1" dirty="0">
                <a:solidFill>
                  <a:schemeClr val="bg1">
                    <a:lumMod val="75000"/>
                  </a:schemeClr>
                </a:solidFill>
                <a:latin typeface="Arial" charset="0"/>
              </a:rPr>
              <a:t>RESEARCH POSTER PRESENTATION DESIGN © 2019</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graphicFrame>
        <p:nvGraphicFramePr>
          <p:cNvPr id="50" name="Table 49">
            <a:extLst>
              <a:ext uri="{FF2B5EF4-FFF2-40B4-BE49-F238E27FC236}">
                <a16:creationId xmlns:a16="http://schemas.microsoft.com/office/drawing/2014/main" id="{9DAAEEE8-C550-A840-9552-E55E5C05FB8F}"/>
              </a:ext>
            </a:extLst>
          </p:cNvPr>
          <p:cNvGraphicFramePr>
            <a:graphicFrameLocks noGrp="1"/>
          </p:cNvGraphicFramePr>
          <p:nvPr userDrawn="1">
            <p:extLst>
              <p:ext uri="{D42A27DB-BD31-4B8C-83A1-F6EECF244321}">
                <p14:modId xmlns:p14="http://schemas.microsoft.com/office/powerpoint/2010/main" val="4185887590"/>
              </p:ext>
            </p:extLst>
          </p:nvPr>
        </p:nvGraphicFramePr>
        <p:xfrm>
          <a:off x="-10227973" y="-1"/>
          <a:ext cx="9776869" cy="32918397"/>
        </p:xfrm>
        <a:graphic>
          <a:graphicData uri="http://schemas.openxmlformats.org/drawingml/2006/table">
            <a:tbl>
              <a:tblPr firstRow="1" bandRow="1">
                <a:tableStyleId>{5C22544A-7EE6-4342-B048-85BDC9FD1C3A}</a:tableStyleId>
              </a:tblPr>
              <a:tblGrid>
                <a:gridCol w="4192245">
                  <a:extLst>
                    <a:ext uri="{9D8B030D-6E8A-4147-A177-3AD203B41FA5}">
                      <a16:colId xmlns:a16="http://schemas.microsoft.com/office/drawing/2014/main" val="20000"/>
                    </a:ext>
                  </a:extLst>
                </a:gridCol>
                <a:gridCol w="5584624">
                  <a:extLst>
                    <a:ext uri="{9D8B030D-6E8A-4147-A177-3AD203B41FA5}">
                      <a16:colId xmlns:a16="http://schemas.microsoft.com/office/drawing/2014/main" val="20001"/>
                    </a:ext>
                  </a:extLst>
                </a:gridCol>
              </a:tblGrid>
              <a:tr h="1246169">
                <a:tc gridSpan="2">
                  <a:txBody>
                    <a:bodyPr/>
                    <a:lstStyle/>
                    <a:p>
                      <a:pPr marL="0" marR="0" indent="0" algn="ctr" defTabSz="4388900" rtl="0" eaLnBrk="1" fontAlgn="auto" latinLnBrk="0" hangingPunct="1">
                        <a:lnSpc>
                          <a:spcPct val="100000"/>
                        </a:lnSpc>
                        <a:spcBef>
                          <a:spcPts val="0"/>
                        </a:spcBef>
                        <a:spcAft>
                          <a:spcPts val="0"/>
                        </a:spcAft>
                        <a:buClrTx/>
                        <a:buSzTx/>
                        <a:buFontTx/>
                        <a:buNone/>
                        <a:tabLst/>
                        <a:defRPr/>
                      </a:pPr>
                      <a:r>
                        <a:rPr lang="en-US" sz="3600" b="0" spc="600" dirty="0">
                          <a:solidFill>
                            <a:srgbClr val="1F3A4E"/>
                          </a:solidFill>
                          <a:latin typeface="Arial Black" panose="020B0A04020102020204" pitchFamily="34" charset="0"/>
                        </a:rPr>
                        <a:t>QUICK START GUIDE</a:t>
                      </a:r>
                      <a:br>
                        <a:rPr lang="en-US" sz="3600" b="0" spc="600" dirty="0">
                          <a:solidFill>
                            <a:srgbClr val="1F3A4E"/>
                          </a:solidFill>
                          <a:latin typeface="Arial Black" panose="020B0A04020102020204" pitchFamily="34" charset="0"/>
                        </a:rPr>
                      </a:br>
                      <a:r>
                        <a:rPr lang="en-US" sz="2800" b="1" spc="0" dirty="0">
                          <a:solidFill>
                            <a:srgbClr val="FF0000"/>
                          </a:solidFill>
                          <a:latin typeface="Trebuchet MS" pitchFamily="34" charset="0"/>
                        </a:rPr>
                        <a:t>(THIS SIDEBAR WILL NOT PRINT)</a:t>
                      </a:r>
                      <a:endParaRPr lang="en-US" sz="3600" b="1" spc="600" dirty="0">
                        <a:solidFill>
                          <a:schemeClr val="bg1"/>
                        </a:solidFill>
                        <a:latin typeface="Trebuchet MS" pitchFamily="34" charset="0"/>
                      </a:endParaRPr>
                    </a:p>
                  </a:txBody>
                  <a:tcPr marL="182880" marT="137160">
                    <a:solidFill>
                      <a:srgbClr val="FFC000"/>
                    </a:solidFill>
                  </a:tcPr>
                </a:tc>
                <a:tc hMerge="1">
                  <a:txBody>
                    <a:bodyPr/>
                    <a:lstStyle/>
                    <a:p>
                      <a:endParaRPr lang="en-US" dirty="0"/>
                    </a:p>
                  </a:txBody>
                  <a:tcPr/>
                </a:tc>
                <a:extLst>
                  <a:ext uri="{0D108BD9-81ED-4DB2-BD59-A6C34878D82A}">
                    <a16:rowId xmlns:a16="http://schemas.microsoft.com/office/drawing/2014/main" val="10000"/>
                  </a:ext>
                </a:extLst>
              </a:tr>
              <a:tr h="4263426">
                <a:tc gridSpan="2">
                  <a:txBody>
                    <a:bodyPr/>
                    <a:lstStyle/>
                    <a:p>
                      <a:pPr defTabSz="3765639"/>
                      <a:r>
                        <a:rPr lang="en-US" sz="2000" i="0" dirty="0">
                          <a:solidFill>
                            <a:srgbClr val="D9D9D9"/>
                          </a:solidFill>
                          <a:latin typeface="Arial"/>
                          <a:cs typeface="Arial"/>
                        </a:rPr>
                        <a:t>This PowerPoint template produces a </a:t>
                      </a:r>
                      <a:r>
                        <a:rPr lang="en-US" sz="2000" i="0" dirty="0">
                          <a:solidFill>
                            <a:srgbClr val="FFC000"/>
                          </a:solidFill>
                          <a:latin typeface="Arial"/>
                          <a:cs typeface="Arial"/>
                        </a:rPr>
                        <a:t>36”x56" </a:t>
                      </a:r>
                      <a:r>
                        <a:rPr lang="en-US" sz="2000" i="0" dirty="0">
                          <a:solidFill>
                            <a:srgbClr val="D9D9D9"/>
                          </a:solidFill>
                          <a:latin typeface="Arial"/>
                          <a:cs typeface="Arial"/>
                        </a:rPr>
                        <a:t>presentation poster. You can use it to create your research poster by placing your title, subtitle, text, tables, charts and photos. </a:t>
                      </a:r>
                    </a:p>
                    <a:p>
                      <a:pPr defTabSz="3765639"/>
                      <a:endParaRPr lang="en-US" sz="2000" i="0" dirty="0">
                        <a:solidFill>
                          <a:srgbClr val="D9D9D9"/>
                        </a:solidFill>
                        <a:latin typeface="Arial"/>
                        <a:cs typeface="Arial"/>
                      </a:endParaRPr>
                    </a:p>
                    <a:p>
                      <a:pPr defTabSz="3765639"/>
                      <a:r>
                        <a:rPr lang="en-US" sz="2000" i="0" dirty="0">
                          <a:solidFill>
                            <a:srgbClr val="D9D9D9"/>
                          </a:solidFill>
                          <a:latin typeface="Arial"/>
                          <a:cs typeface="Arial"/>
                        </a:rPr>
                        <a:t>We provide a series of online tutorials that will guide you through the poster design process and answer your poster production questions. For complete template tutorials, go online to </a:t>
                      </a:r>
                      <a:r>
                        <a:rPr lang="en-US" sz="2000" i="0" dirty="0" err="1">
                          <a:solidFill>
                            <a:srgbClr val="FFC000"/>
                          </a:solidFill>
                          <a:latin typeface="Arial"/>
                          <a:cs typeface="Arial"/>
                        </a:rPr>
                        <a:t>PosterPresentations.com</a:t>
                      </a:r>
                      <a:r>
                        <a:rPr lang="en-US" sz="2000" i="0" dirty="0">
                          <a:solidFill>
                            <a:srgbClr val="D9D9D9"/>
                          </a:solidFill>
                          <a:latin typeface="Arial"/>
                          <a:cs typeface="Arial"/>
                        </a:rPr>
                        <a:t> and click on the  </a:t>
                      </a:r>
                      <a:r>
                        <a:rPr lang="en-US" sz="2000" i="0" dirty="0">
                          <a:solidFill>
                            <a:srgbClr val="FFC000"/>
                          </a:solidFill>
                          <a:latin typeface="Arial"/>
                          <a:cs typeface="Arial"/>
                        </a:rPr>
                        <a:t>HELP DESK</a:t>
                      </a:r>
                      <a:r>
                        <a:rPr lang="en-US" sz="2000" i="0" baseline="0" dirty="0">
                          <a:solidFill>
                            <a:srgbClr val="D9D9D9"/>
                          </a:solidFill>
                          <a:latin typeface="Arial"/>
                          <a:cs typeface="Arial"/>
                        </a:rPr>
                        <a:t> </a:t>
                      </a:r>
                      <a:r>
                        <a:rPr lang="en-US" sz="2000" i="0" dirty="0">
                          <a:solidFill>
                            <a:srgbClr val="D9D9D9"/>
                          </a:solidFill>
                          <a:latin typeface="Arial"/>
                          <a:cs typeface="Arial"/>
                        </a:rPr>
                        <a:t>tab.</a:t>
                      </a:r>
                    </a:p>
                    <a:p>
                      <a:pPr defTabSz="3765639"/>
                      <a:endParaRPr lang="en-US" sz="2000" i="0" dirty="0">
                        <a:solidFill>
                          <a:srgbClr val="D9D9D9"/>
                        </a:solidFill>
                        <a:latin typeface="Arial"/>
                        <a:cs typeface="Arial"/>
                      </a:endParaRPr>
                    </a:p>
                    <a:p>
                      <a:pPr defTabSz="3765639"/>
                      <a:r>
                        <a:rPr lang="en-US" sz="2000" i="0" dirty="0">
                          <a:solidFill>
                            <a:srgbClr val="D9D9D9"/>
                          </a:solidFill>
                          <a:latin typeface="Arial"/>
                          <a:cs typeface="Arial"/>
                        </a:rPr>
                        <a:t>To print your poster using our same-day professional printing service, go online to </a:t>
                      </a:r>
                      <a:r>
                        <a:rPr lang="en-US" sz="2000" i="0" dirty="0" err="1">
                          <a:solidFill>
                            <a:srgbClr val="FFC000"/>
                          </a:solidFill>
                          <a:latin typeface="Arial"/>
                          <a:cs typeface="Arial"/>
                        </a:rPr>
                        <a:t>PosterPresentations.com</a:t>
                      </a:r>
                      <a:r>
                        <a:rPr lang="en-US" sz="2000" i="0" dirty="0">
                          <a:solidFill>
                            <a:srgbClr val="D9D9D9"/>
                          </a:solidFill>
                          <a:latin typeface="Arial"/>
                          <a:cs typeface="Arial"/>
                        </a:rPr>
                        <a:t> and click on "</a:t>
                      </a:r>
                      <a:r>
                        <a:rPr lang="en-US" sz="2000" i="0" dirty="0">
                          <a:solidFill>
                            <a:srgbClr val="FFC000"/>
                          </a:solidFill>
                          <a:latin typeface="Arial"/>
                          <a:cs typeface="Arial"/>
                        </a:rPr>
                        <a:t>Order your poster</a:t>
                      </a:r>
                      <a:r>
                        <a:rPr lang="en-US" sz="2000" i="0" dirty="0">
                          <a:solidFill>
                            <a:srgbClr val="D9D9D9"/>
                          </a:solidFill>
                          <a:latin typeface="Arial"/>
                          <a:cs typeface="Arial"/>
                        </a:rPr>
                        <a:t>".</a:t>
                      </a:r>
                      <a:endParaRPr lang="en-US" sz="2000" b="1" dirty="0">
                        <a:solidFill>
                          <a:srgbClr val="D9D9D9"/>
                        </a:solidFill>
                        <a:latin typeface="Arial"/>
                        <a:cs typeface="Arial"/>
                      </a:endParaRPr>
                    </a:p>
                  </a:txBody>
                  <a:tcPr marL="182880" marT="137160">
                    <a:solidFill>
                      <a:srgbClr val="010101"/>
                    </a:solidFill>
                  </a:tcPr>
                </a:tc>
                <a:tc hMerge="1">
                  <a:txBody>
                    <a:bodyPr/>
                    <a:lstStyle/>
                    <a:p>
                      <a:pPr marL="0" indent="0" algn="l" defTabSz="114300"/>
                      <a:endParaRPr lang="en-US" sz="2400" b="0" baseline="0" dirty="0">
                        <a:solidFill>
                          <a:srgbClr val="FFC000"/>
                        </a:solidFill>
                        <a:latin typeface="Arial" panose="020B0604020202020204" pitchFamily="34" charset="0"/>
                        <a:cs typeface="Arial" panose="020B0604020202020204" pitchFamily="34" charset="0"/>
                      </a:endParaRPr>
                    </a:p>
                  </a:txBody>
                  <a:tcPr>
                    <a:solidFill>
                      <a:schemeClr val="tx1">
                        <a:lumMod val="95000"/>
                        <a:lumOff val="5000"/>
                      </a:schemeClr>
                    </a:solidFill>
                  </a:tcPr>
                </a:tc>
                <a:extLst>
                  <a:ext uri="{0D108BD9-81ED-4DB2-BD59-A6C34878D82A}">
                    <a16:rowId xmlns:a16="http://schemas.microsoft.com/office/drawing/2014/main" val="677555919"/>
                  </a:ext>
                </a:extLst>
              </a:tr>
              <a:tr h="4634158">
                <a:tc>
                  <a:txBody>
                    <a:bodyPr/>
                    <a:lstStyle/>
                    <a:p>
                      <a:pPr algn="ctr"/>
                      <a:endParaRPr lang="en-US" sz="2000" dirty="0">
                        <a:solidFill>
                          <a:srgbClr val="1F3A4E"/>
                        </a:solidFill>
                      </a:endParaRPr>
                    </a:p>
                    <a:p>
                      <a:pPr algn="ctr"/>
                      <a:endParaRPr lang="en-US" sz="2000" dirty="0">
                        <a:solidFill>
                          <a:srgbClr val="1F3A4E"/>
                        </a:solidFill>
                      </a:endParaRPr>
                    </a:p>
                    <a:p>
                      <a:pPr algn="ctr"/>
                      <a:r>
                        <a:rPr lang="en-US" sz="2000" dirty="0">
                          <a:solidFill>
                            <a:schemeClr val="bg1"/>
                          </a:solidFill>
                          <a:latin typeface="Arial" panose="020B0604020202020204" pitchFamily="34" charset="0"/>
                          <a:cs typeface="Arial" panose="020B0604020202020204" pitchFamily="34" charset="0"/>
                        </a:rPr>
                        <a:t>This is a template for a</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presentation poster </a:t>
                      </a:r>
                      <a:br>
                        <a:rPr lang="en-US" sz="2000" dirty="0">
                          <a:solidFill>
                            <a:schemeClr val="bg1"/>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36 inches tall</a:t>
                      </a:r>
                      <a:br>
                        <a:rPr lang="en-US" sz="3600" b="1" dirty="0">
                          <a:solidFill>
                            <a:srgbClr val="FFC000"/>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by</a:t>
                      </a:r>
                      <a:br>
                        <a:rPr lang="en-US" sz="3600" b="1" dirty="0">
                          <a:solidFill>
                            <a:srgbClr val="FFC000"/>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56 inches wide</a:t>
                      </a:r>
                      <a:br>
                        <a:rPr lang="en-US" sz="2000" dirty="0">
                          <a:solidFill>
                            <a:schemeClr val="bg1"/>
                          </a:solidFill>
                          <a:latin typeface="Arial" panose="020B0604020202020204" pitchFamily="34" charset="0"/>
                          <a:cs typeface="Arial" panose="020B0604020202020204" pitchFamily="34" charset="0"/>
                        </a:rPr>
                      </a:br>
                      <a:endParaRPr lang="en-US" sz="2000" dirty="0">
                        <a:solidFill>
                          <a:srgbClr val="1F3A4E"/>
                        </a:solidFill>
                      </a:endParaRPr>
                    </a:p>
                  </a:txBody>
                  <a:tcPr>
                    <a:solidFill>
                      <a:srgbClr val="010101"/>
                    </a:solidFill>
                  </a:tcPr>
                </a:tc>
                <a:tc>
                  <a:txBody>
                    <a:bodyPr/>
                    <a:lstStyle/>
                    <a:p>
                      <a:pPr marL="0" marR="0" indent="0" algn="l" defTabSz="4388900" rtl="0" eaLnBrk="1" fontAlgn="auto" latinLnBrk="0" hangingPunct="1">
                        <a:lnSpc>
                          <a:spcPct val="100000"/>
                        </a:lnSpc>
                        <a:spcBef>
                          <a:spcPts val="0"/>
                        </a:spcBef>
                        <a:spcAft>
                          <a:spcPts val="0"/>
                        </a:spcAft>
                        <a:buClrTx/>
                        <a:buSzTx/>
                        <a:buFontTx/>
                        <a:buNone/>
                        <a:tabLst/>
                        <a:defRPr/>
                      </a:pPr>
                      <a:r>
                        <a:rPr lang="en-US" sz="2400" b="1" baseline="0" dirty="0">
                          <a:solidFill>
                            <a:srgbClr val="FFC000"/>
                          </a:solidFill>
                          <a:latin typeface="Arial" panose="020B0604020202020204" pitchFamily="34" charset="0"/>
                          <a:cs typeface="Arial" panose="020B0604020202020204" pitchFamily="34" charset="0"/>
                        </a:rPr>
                        <a:t>Important: Check the template size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Before you start working on your poster and to avoid printing problems check that you have downloaded and that you are using the correct size template for your poster presentation.</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This template can also be printed at the following sizes without distortion and without any additional formatting:</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42 tall x 65.3 wide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48 tall x 74.6 wide</a:t>
                      </a:r>
                    </a:p>
                  </a:txBody>
                  <a:tcPr marL="182880" marT="137160">
                    <a:solidFill>
                      <a:srgbClr val="010101"/>
                    </a:solidFill>
                  </a:tcPr>
                </a:tc>
                <a:extLst>
                  <a:ext uri="{0D108BD9-81ED-4DB2-BD59-A6C34878D82A}">
                    <a16:rowId xmlns:a16="http://schemas.microsoft.com/office/drawing/2014/main" val="10008"/>
                  </a:ext>
                </a:extLst>
              </a:tr>
              <a:tr h="4346602">
                <a:tc>
                  <a:txBody>
                    <a:bodyPr/>
                    <a:lstStyle/>
                    <a:p>
                      <a:endParaRPr lang="en-US" sz="2000" dirty="0">
                        <a:solidFill>
                          <a:srgbClr val="1F3A4E"/>
                        </a:solidFill>
                      </a:endParaRPr>
                    </a:p>
                  </a:txBody>
                  <a:tcPr>
                    <a:blipFill rotWithShape="1">
                      <a:blip r:embed="rId3"/>
                      <a:stretch>
                        <a:fillRect/>
                      </a:stretch>
                    </a:blipFill>
                  </a:tcPr>
                </a:tc>
                <a:tc>
                  <a:txBody>
                    <a:bodyPr/>
                    <a:lstStyle/>
                    <a:p>
                      <a:pPr algn="l"/>
                      <a:r>
                        <a:rPr lang="en-US" sz="2400" b="1" baseline="0" dirty="0">
                          <a:solidFill>
                            <a:srgbClr val="FFC000"/>
                          </a:solidFill>
                          <a:latin typeface="Arial" panose="020B0604020202020204" pitchFamily="34" charset="0"/>
                          <a:cs typeface="Arial" panose="020B0604020202020204" pitchFamily="34" charset="0"/>
                        </a:rPr>
                        <a:t>How to </a:t>
                      </a:r>
                      <a:r>
                        <a:rPr lang="en-US" sz="4000" b="1" baseline="0" dirty="0">
                          <a:solidFill>
                            <a:srgbClr val="FFC000"/>
                          </a:solidFill>
                          <a:latin typeface="Arial" panose="020B0604020202020204" pitchFamily="34" charset="0"/>
                          <a:cs typeface="Arial" panose="020B0604020202020204" pitchFamily="34" charset="0"/>
                        </a:rPr>
                        <a:t>Zoom in </a:t>
                      </a:r>
                      <a:r>
                        <a:rPr lang="en-US" sz="2400" b="1" baseline="0" dirty="0">
                          <a:solidFill>
                            <a:srgbClr val="FFC000"/>
                          </a:solidFill>
                          <a:latin typeface="Arial" panose="020B0604020202020204" pitchFamily="34" charset="0"/>
                          <a:cs typeface="Arial" panose="020B0604020202020204" pitchFamily="34" charset="0"/>
                        </a:rPr>
                        <a:t>and </a:t>
                      </a:r>
                      <a:r>
                        <a:rPr lang="en-US" sz="1800" b="1" baseline="0" dirty="0">
                          <a:solidFill>
                            <a:srgbClr val="FFC000"/>
                          </a:solidFill>
                          <a:latin typeface="Arial" panose="020B0604020202020204" pitchFamily="34" charset="0"/>
                          <a:cs typeface="Arial" panose="020B0604020202020204" pitchFamily="34" charset="0"/>
                        </a:rPr>
                        <a:t>out</a:t>
                      </a:r>
                      <a:endParaRPr lang="en-US" sz="2400" b="1" baseline="0" dirty="0">
                        <a:solidFill>
                          <a:srgbClr val="FFC000"/>
                        </a:solidFill>
                        <a:latin typeface="Arial" panose="020B0604020202020204" pitchFamily="34" charset="0"/>
                        <a:cs typeface="Arial" panose="020B0604020202020204" pitchFamily="34" charset="0"/>
                      </a:endParaRPr>
                    </a:p>
                    <a:p>
                      <a:pPr algn="l"/>
                      <a:r>
                        <a:rPr lang="en-US" sz="2000" b="0" baseline="0" dirty="0">
                          <a:solidFill>
                            <a:srgbClr val="D9D9D9"/>
                          </a:solidFill>
                          <a:latin typeface="Arial" panose="020B0604020202020204" pitchFamily="34" charset="0"/>
                          <a:cs typeface="Arial" panose="020B0604020202020204" pitchFamily="34" charset="0"/>
                        </a:rPr>
                        <a:t>Use the PowerPoint zoom tool to adjust the screen magnification to view comfortably. PowerPoint provides 2 ways to zoom: </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1. </a:t>
                      </a:r>
                      <a:r>
                        <a:rPr lang="en-US" sz="2000" b="0" baseline="0" dirty="0">
                          <a:solidFill>
                            <a:srgbClr val="D9D9D9"/>
                          </a:solidFill>
                          <a:latin typeface="Arial" panose="020B0604020202020204" pitchFamily="34" charset="0"/>
                          <a:cs typeface="Arial" panose="020B0604020202020204" pitchFamily="34" charset="0"/>
                        </a:rPr>
                        <a:t>On the top menu bar click on the VIEW tab and then click on ZOOM. Choose the zoom percentage that works best for you. </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2. </a:t>
                      </a:r>
                      <a:r>
                        <a:rPr lang="en-US" sz="2000" b="0" baseline="0" dirty="0">
                          <a:solidFill>
                            <a:srgbClr val="D9D9D9"/>
                          </a:solidFill>
                          <a:latin typeface="Arial" panose="020B0604020202020204" pitchFamily="34" charset="0"/>
                          <a:cs typeface="Arial" panose="020B0604020202020204" pitchFamily="34" charset="0"/>
                        </a:rPr>
                        <a:t>For better zoom flexibility, use the zoom slider at the bottom right of the window.</a:t>
                      </a:r>
                    </a:p>
                  </a:txBody>
                  <a:tcPr marL="182880" marT="137160">
                    <a:solidFill>
                      <a:srgbClr val="010101"/>
                    </a:solidFill>
                  </a:tcPr>
                </a:tc>
                <a:extLst>
                  <a:ext uri="{0D108BD9-81ED-4DB2-BD59-A6C34878D82A}">
                    <a16:rowId xmlns:a16="http://schemas.microsoft.com/office/drawing/2014/main" val="10001"/>
                  </a:ext>
                </a:extLst>
              </a:tr>
              <a:tr h="1824838">
                <a:tc gridSpan="2">
                  <a:txBody>
                    <a:bodyPr/>
                    <a:lstStyle/>
                    <a:p>
                      <a:pPr marL="0" marR="0" lvl="0" indent="0" algn="l" defTabSz="4388900" rtl="0" eaLnBrk="1" fontAlgn="auto" latinLnBrk="0" hangingPunct="1">
                        <a:lnSpc>
                          <a:spcPct val="100000"/>
                        </a:lnSpc>
                        <a:spcBef>
                          <a:spcPts val="0"/>
                        </a:spcBef>
                        <a:spcAft>
                          <a:spcPts val="0"/>
                        </a:spcAft>
                        <a:buClrTx/>
                        <a:buSzTx/>
                        <a:buFontTx/>
                        <a:buNone/>
                        <a:tabLst/>
                        <a:defRPr/>
                      </a:pPr>
                      <a:r>
                        <a:rPr lang="en-US" sz="2400" b="1" baseline="0" dirty="0">
                          <a:solidFill>
                            <a:srgbClr val="FFC000"/>
                          </a:solidFill>
                          <a:latin typeface="Arial" panose="020B0604020202020204" pitchFamily="34" charset="0"/>
                          <a:cs typeface="Arial" panose="020B0604020202020204" pitchFamily="34" charset="0"/>
                        </a:rPr>
                        <a:t>Ruler and Guides</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The dotted lines on his poster template are guides.  The horizontal and vertical guides will help you align your poster elements accurately. Text boxes and other elements will ”snap” to the guides and stay within the boundaries of the columns. To hide the guides go to VIEW and uncheck the Guides box.</a:t>
                      </a:r>
                    </a:p>
                  </a:txBody>
                  <a:tcPr>
                    <a:solidFill>
                      <a:srgbClr val="010101"/>
                    </a:solidFill>
                  </a:tcPr>
                </a:tc>
                <a:tc hMerge="1">
                  <a:txBody>
                    <a:bodyPr/>
                    <a:lstStyle/>
                    <a:p>
                      <a:endParaRPr lang="en-US" sz="2400" b="0" baseline="0" dirty="0">
                        <a:solidFill>
                          <a:schemeClr val="bg1"/>
                        </a:solidFill>
                        <a:latin typeface="Arial" panose="020B0604020202020204" pitchFamily="34" charset="0"/>
                        <a:cs typeface="Arial" panose="020B0604020202020204" pitchFamily="34" charset="0"/>
                      </a:endParaRPr>
                    </a:p>
                  </a:txBody>
                  <a:tcPr marL="182880" marT="137160">
                    <a:solidFill>
                      <a:schemeClr val="tx1">
                        <a:lumMod val="95000"/>
                        <a:lumOff val="5000"/>
                      </a:schemeClr>
                    </a:solidFill>
                  </a:tcPr>
                </a:tc>
                <a:extLst>
                  <a:ext uri="{0D108BD9-81ED-4DB2-BD59-A6C34878D82A}">
                    <a16:rowId xmlns:a16="http://schemas.microsoft.com/office/drawing/2014/main" val="10002"/>
                  </a:ext>
                </a:extLst>
              </a:tr>
              <a:tr h="3875978">
                <a:tc>
                  <a:txBody>
                    <a:bodyPr/>
                    <a:lstStyle/>
                    <a:p>
                      <a:endParaRPr lang="en-US" sz="2000" dirty="0">
                        <a:solidFill>
                          <a:srgbClr val="1F3A4E"/>
                        </a:solidFill>
                      </a:endParaRPr>
                    </a:p>
                  </a:txBody>
                  <a:tcPr>
                    <a:blipFill rotWithShape="1">
                      <a:blip r:embed="rId4"/>
                      <a:stretch>
                        <a:fillRect/>
                      </a:stretch>
                    </a:blipFill>
                  </a:tcPr>
                </a:tc>
                <a:tc>
                  <a:txBody>
                    <a:bodyPr/>
                    <a:lstStyle/>
                    <a:p>
                      <a:pPr marL="0" lvl="1" indent="0" algn="l" defTabSz="114300"/>
                      <a:r>
                        <a:rPr lang="en-US" sz="2400" b="1" baseline="0" dirty="0">
                          <a:solidFill>
                            <a:srgbClr val="FFC000"/>
                          </a:solidFill>
                          <a:latin typeface="Arial" panose="020B0604020202020204" pitchFamily="34" charset="0"/>
                          <a:cs typeface="Arial" panose="020B0604020202020204" pitchFamily="34" charset="0"/>
                        </a:rPr>
                        <a:t>Headers and text containers</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Included in this template are commonly used section headers such as Abstract, Objectives, Methods, Results, etc.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Click inside a section header to add its text.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To add another header, click on edge of the section box so that it is outlined. Copy and paste it.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To increase its size, click on the white circles and expand to the the desired size.</a:t>
                      </a:r>
                    </a:p>
                  </a:txBody>
                  <a:tcPr marL="182880" marT="137160">
                    <a:solidFill>
                      <a:srgbClr val="010101"/>
                    </a:solidFill>
                  </a:tcPr>
                </a:tc>
                <a:extLst>
                  <a:ext uri="{0D108BD9-81ED-4DB2-BD59-A6C34878D82A}">
                    <a16:rowId xmlns:a16="http://schemas.microsoft.com/office/drawing/2014/main" val="10003"/>
                  </a:ext>
                </a:extLst>
              </a:tr>
              <a:tr h="3566653">
                <a:tc gridSpan="2">
                  <a:txBody>
                    <a:bodyPr/>
                    <a:lstStyle/>
                    <a:p>
                      <a:r>
                        <a:rPr lang="en-US" sz="2400" b="1" dirty="0">
                          <a:solidFill>
                            <a:srgbClr val="FFC000"/>
                          </a:solidFill>
                          <a:latin typeface="Arial" panose="020B0604020202020204" pitchFamily="34" charset="0"/>
                          <a:cs typeface="Arial" panose="020B0604020202020204" pitchFamily="34" charset="0"/>
                        </a:rPr>
                        <a:t>Adding content to the poster</a:t>
                      </a:r>
                    </a:p>
                    <a:p>
                      <a:r>
                        <a:rPr lang="en-US" sz="2000" baseline="0" dirty="0">
                          <a:solidFill>
                            <a:srgbClr val="D9D9D9"/>
                          </a:solidFill>
                          <a:latin typeface="Arial" panose="020B0604020202020204" pitchFamily="34" charset="0"/>
                          <a:cs typeface="Arial" panose="020B0604020202020204" pitchFamily="34" charset="0"/>
                        </a:rPr>
                        <a:t>Start by adding your text to each section without spending too much time with formatting. Use the default font size even if your text extends beyond the bottom of the poster. Continue until you have added all your content including text, graphics, photos, etc. Once you finish adding your content you can go back and format your text as needed.</a:t>
                      </a:r>
                    </a:p>
                    <a:p>
                      <a:pPr marL="342900" indent="-342900">
                        <a:buFontTx/>
                        <a:buChar char="-"/>
                      </a:pPr>
                      <a:r>
                        <a:rPr lang="en-US" sz="2000" baseline="0" dirty="0">
                          <a:solidFill>
                            <a:srgbClr val="D9D9D9"/>
                          </a:solidFill>
                          <a:latin typeface="Arial" panose="020B0604020202020204" pitchFamily="34" charset="0"/>
                          <a:cs typeface="Arial" panose="020B0604020202020204" pitchFamily="34" charset="0"/>
                        </a:rPr>
                        <a:t>If you run out of room, try to reduce the size of your fonts and/or the size of your graphics. If there is a lot of empty space try to increase your font sizes and the size of your graphics. The font used for references can be smaller.</a:t>
                      </a:r>
                      <a:endParaRPr lang="en-US" sz="2000" dirty="0">
                        <a:solidFill>
                          <a:srgbClr val="D9D9D9"/>
                        </a:solidFill>
                        <a:latin typeface="Arial" panose="020B0604020202020204" pitchFamily="34" charset="0"/>
                        <a:cs typeface="Arial" panose="020B0604020202020204" pitchFamily="34" charset="0"/>
                      </a:endParaRPr>
                    </a:p>
                  </a:txBody>
                  <a:tcPr>
                    <a:solidFill>
                      <a:srgbClr val="010101"/>
                    </a:solidFill>
                  </a:tcPr>
                </a:tc>
                <a:tc hMerge="1">
                  <a:txBody>
                    <a:bodyPr/>
                    <a:lstStyle/>
                    <a:p>
                      <a:endParaRPr lang="en-US" sz="2400" dirty="0">
                        <a:solidFill>
                          <a:schemeClr val="bg1"/>
                        </a:solidFill>
                        <a:latin typeface="Arial" panose="020B0604020202020204" pitchFamily="34" charset="0"/>
                        <a:cs typeface="Arial" panose="020B0604020202020204" pitchFamily="34" charset="0"/>
                      </a:endParaRPr>
                    </a:p>
                  </a:txBody>
                  <a:tcPr marL="182880" marT="137160">
                    <a:solidFill>
                      <a:srgbClr val="010101"/>
                    </a:solidFill>
                  </a:tcPr>
                </a:tc>
                <a:extLst>
                  <a:ext uri="{0D108BD9-81ED-4DB2-BD59-A6C34878D82A}">
                    <a16:rowId xmlns:a16="http://schemas.microsoft.com/office/drawing/2014/main" val="10004"/>
                  </a:ext>
                </a:extLst>
              </a:tr>
              <a:tr h="2409762">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400" b="1" noProof="0" dirty="0">
                          <a:solidFill>
                            <a:srgbClr val="FFC000"/>
                          </a:solidFill>
                          <a:latin typeface="Arial" panose="020B0604020202020204" pitchFamily="34" charset="0"/>
                          <a:cs typeface="Arial" panose="020B0604020202020204" pitchFamily="34" charset="0"/>
                        </a:rPr>
                        <a:t>Photos</a:t>
                      </a:r>
                    </a:p>
                    <a:p>
                      <a:pPr marL="0" marR="0" lvl="0" indent="0" algn="l" defTabSz="977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D9D9D9"/>
                          </a:solidFill>
                          <a:effectLst/>
                          <a:uLnTx/>
                          <a:uFillTx/>
                          <a:latin typeface="Arial"/>
                          <a:ea typeface="+mn-ea"/>
                          <a:cs typeface="Arial"/>
                        </a:rPr>
                        <a:t>You can add photos by dragging and dropping from your desktop, copy and paste, or by going to INSERT &gt; PICTURES. Resize images proportionally by holding down the SHIFT key and dragging one of the white corner handles (dots). For a professional-looking poster, do not distort your images by stretching them disproportionally.</a:t>
                      </a:r>
                    </a:p>
                  </a:txBody>
                  <a:tcPr marL="182880" marT="137160">
                    <a:solidFill>
                      <a:srgbClr val="010101"/>
                    </a:solidFill>
                  </a:tcPr>
                </a:tc>
                <a:tc hMerge="1">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2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2324134">
                <a:tc gridSpan="2">
                  <a:txBody>
                    <a:bodyPr/>
                    <a:lstStyle/>
                    <a:p>
                      <a:endParaRPr lang="en-US" sz="2000" dirty="0">
                        <a:solidFill>
                          <a:schemeClr val="bg1"/>
                        </a:solidFill>
                        <a:latin typeface="Arial" panose="020B0604020202020204" pitchFamily="34" charset="0"/>
                        <a:cs typeface="Arial" panose="020B0604020202020204" pitchFamily="34" charset="0"/>
                      </a:endParaRPr>
                    </a:p>
                  </a:txBody>
                  <a:tcPr marL="182880" marT="137160">
                    <a:blipFill rotWithShape="1">
                      <a:blip r:embed="rId5"/>
                      <a:stretch>
                        <a:fillRect/>
                      </a:stretch>
                    </a:blipFill>
                  </a:tcPr>
                </a:tc>
                <a:tc hMerge="1">
                  <a:txBody>
                    <a:bodyPr/>
                    <a:lstStyle/>
                    <a:p>
                      <a:endParaRPr lang="en-US" sz="2400" dirty="0">
                        <a:solidFill>
                          <a:srgbClr val="1F3A4E"/>
                        </a:solidFill>
                      </a:endParaRPr>
                    </a:p>
                  </a:txBody>
                  <a:tcPr/>
                </a:tc>
                <a:extLst>
                  <a:ext uri="{0D108BD9-81ED-4DB2-BD59-A6C34878D82A}">
                    <a16:rowId xmlns:a16="http://schemas.microsoft.com/office/drawing/2014/main" val="10006"/>
                  </a:ext>
                </a:extLst>
              </a:tr>
              <a:tr h="1297565">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400" b="1" noProof="0" dirty="0">
                          <a:solidFill>
                            <a:srgbClr val="FFC000"/>
                          </a:solidFill>
                          <a:latin typeface="Arial"/>
                          <a:cs typeface="Arial"/>
                        </a:rPr>
                        <a:t>Quality check your graphics</a:t>
                      </a:r>
                    </a:p>
                    <a:p>
                      <a:pPr marL="0" marR="0" lvl="0" indent="0" algn="l" defTabSz="1518341" rtl="0" eaLnBrk="1" fontAlgn="auto" latinLnBrk="0" hangingPunct="1">
                        <a:lnSpc>
                          <a:spcPct val="100000"/>
                        </a:lnSpc>
                        <a:spcBef>
                          <a:spcPts val="0"/>
                        </a:spcBef>
                        <a:spcAft>
                          <a:spcPts val="0"/>
                        </a:spcAft>
                        <a:buClrTx/>
                        <a:buSzTx/>
                        <a:buFontTx/>
                        <a:buNone/>
                        <a:tabLst/>
                        <a:defRPr/>
                      </a:pPr>
                      <a:r>
                        <a:rPr lang="en-US" sz="2000" noProof="0" dirty="0">
                          <a:solidFill>
                            <a:srgbClr val="D9D9D9"/>
                          </a:solidFill>
                          <a:latin typeface="Arial"/>
                          <a:cs typeface="Arial"/>
                        </a:rPr>
                        <a:t>Zoom in and look at your images at 100%-200% magnification. If they look clear, they will print well. </a:t>
                      </a:r>
                    </a:p>
                  </a:txBody>
                  <a:tcPr marL="182880" marT="137160">
                    <a:solidFill>
                      <a:srgbClr val="010101"/>
                    </a:solidFill>
                  </a:tcPr>
                </a:tc>
                <a:tc hMerge="1">
                  <a:txBody>
                    <a:bodyPr/>
                    <a:lstStyle/>
                    <a:p>
                      <a:endParaRPr lang="en-US" sz="2400" dirty="0">
                        <a:solidFill>
                          <a:srgbClr val="1F3A4E"/>
                        </a:solidFill>
                      </a:endParaRPr>
                    </a:p>
                  </a:txBody>
                  <a:tcPr>
                    <a:solidFill>
                      <a:schemeClr val="tx1">
                        <a:lumMod val="95000"/>
                        <a:lumOff val="5000"/>
                      </a:schemeClr>
                    </a:solidFill>
                  </a:tcPr>
                </a:tc>
                <a:extLst>
                  <a:ext uri="{0D108BD9-81ED-4DB2-BD59-A6C34878D82A}">
                    <a16:rowId xmlns:a16="http://schemas.microsoft.com/office/drawing/2014/main" val="10007"/>
                  </a:ext>
                </a:extLst>
              </a:tr>
              <a:tr h="3129112">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000" noProof="0" dirty="0">
                        <a:solidFill>
                          <a:schemeClr val="bg1"/>
                        </a:solidFill>
                        <a:latin typeface="Arial"/>
                        <a:cs typeface="Arial"/>
                      </a:endParaRPr>
                    </a:p>
                  </a:txBody>
                  <a:tcPr marL="182880" marT="137160">
                    <a:blipFill rotWithShape="1">
                      <a:blip r:embed="rId6"/>
                      <a:stretch>
                        <a:fillRect/>
                      </a:stretch>
                    </a:blipFill>
                  </a:tcPr>
                </a:tc>
                <a:tc hMerge="1">
                  <a:txBody>
                    <a:bodyPr/>
                    <a:lstStyle/>
                    <a:p>
                      <a:endParaRPr lang="en-US"/>
                    </a:p>
                  </a:txBody>
                  <a:tcPr/>
                </a:tc>
                <a:extLst>
                  <a:ext uri="{0D108BD9-81ED-4DB2-BD59-A6C34878D82A}">
                    <a16:rowId xmlns:a16="http://schemas.microsoft.com/office/drawing/2014/main" val="10010"/>
                  </a:ext>
                </a:extLst>
              </a:tr>
            </a:tbl>
          </a:graphicData>
        </a:graphic>
      </p:graphicFrame>
      <p:graphicFrame>
        <p:nvGraphicFramePr>
          <p:cNvPr id="9" name="Table 8">
            <a:extLst>
              <a:ext uri="{FF2B5EF4-FFF2-40B4-BE49-F238E27FC236}">
                <a16:creationId xmlns:a16="http://schemas.microsoft.com/office/drawing/2014/main" id="{E5C08DDE-E6DD-EA43-9877-A65807DFFF0A}"/>
              </a:ext>
            </a:extLst>
          </p:cNvPr>
          <p:cNvGraphicFramePr>
            <a:graphicFrameLocks noGrp="1"/>
          </p:cNvGraphicFramePr>
          <p:nvPr userDrawn="1">
            <p:extLst>
              <p:ext uri="{D42A27DB-BD31-4B8C-83A1-F6EECF244321}">
                <p14:modId xmlns:p14="http://schemas.microsoft.com/office/powerpoint/2010/main" val="420659271"/>
              </p:ext>
            </p:extLst>
          </p:nvPr>
        </p:nvGraphicFramePr>
        <p:xfrm>
          <a:off x="51556846" y="-24374"/>
          <a:ext cx="9430188" cy="33075070"/>
        </p:xfrm>
        <a:graphic>
          <a:graphicData uri="http://schemas.openxmlformats.org/drawingml/2006/table">
            <a:tbl>
              <a:tblPr firstRow="1" bandRow="1">
                <a:tableStyleId>{5C22544A-7EE6-4342-B048-85BDC9FD1C3A}</a:tableStyleId>
              </a:tblPr>
              <a:tblGrid>
                <a:gridCol w="3343835">
                  <a:extLst>
                    <a:ext uri="{9D8B030D-6E8A-4147-A177-3AD203B41FA5}">
                      <a16:colId xmlns:a16="http://schemas.microsoft.com/office/drawing/2014/main" val="20000"/>
                    </a:ext>
                  </a:extLst>
                </a:gridCol>
                <a:gridCol w="1381559">
                  <a:extLst>
                    <a:ext uri="{9D8B030D-6E8A-4147-A177-3AD203B41FA5}">
                      <a16:colId xmlns:a16="http://schemas.microsoft.com/office/drawing/2014/main" val="997673227"/>
                    </a:ext>
                  </a:extLst>
                </a:gridCol>
                <a:gridCol w="4704794">
                  <a:extLst>
                    <a:ext uri="{9D8B030D-6E8A-4147-A177-3AD203B41FA5}">
                      <a16:colId xmlns:a16="http://schemas.microsoft.com/office/drawing/2014/main" val="4164475170"/>
                    </a:ext>
                  </a:extLst>
                </a:gridCol>
              </a:tblGrid>
              <a:tr h="1756432">
                <a:tc gridSpan="3">
                  <a:txBody>
                    <a:bodyPr/>
                    <a:lstStyle/>
                    <a:p>
                      <a:pPr marL="0" marR="0" indent="0" algn="ctr" defTabSz="4388900" rtl="0" eaLnBrk="1" fontAlgn="auto" latinLnBrk="0" hangingPunct="1">
                        <a:lnSpc>
                          <a:spcPct val="100000"/>
                        </a:lnSpc>
                        <a:spcBef>
                          <a:spcPts val="0"/>
                        </a:spcBef>
                        <a:spcAft>
                          <a:spcPts val="0"/>
                        </a:spcAft>
                        <a:buClrTx/>
                        <a:buSzTx/>
                        <a:buFontTx/>
                        <a:buNone/>
                        <a:tabLst/>
                        <a:defRPr/>
                      </a:pPr>
                      <a:r>
                        <a:rPr lang="en-US" sz="4000" b="0" spc="600" dirty="0">
                          <a:solidFill>
                            <a:srgbClr val="1F3A4E"/>
                          </a:solidFill>
                          <a:latin typeface="Arial Black" panose="020B0A04020102020204" pitchFamily="34" charset="0"/>
                        </a:rPr>
                        <a:t>QUICK START GUIDE</a:t>
                      </a:r>
                      <a:br>
                        <a:rPr lang="en-US" sz="4000" b="0" spc="600" dirty="0">
                          <a:solidFill>
                            <a:srgbClr val="1F3A4E"/>
                          </a:solidFill>
                          <a:latin typeface="Arial Black" panose="020B0A04020102020204" pitchFamily="34" charset="0"/>
                        </a:rPr>
                      </a:br>
                      <a:r>
                        <a:rPr lang="en-US" sz="3200" b="1" spc="0" dirty="0">
                          <a:solidFill>
                            <a:srgbClr val="FF0000"/>
                          </a:solidFill>
                          <a:latin typeface="Trebuchet MS" pitchFamily="34" charset="0"/>
                        </a:rPr>
                        <a:t>(THIS SIDEBAR WILL NOT PRINT)</a:t>
                      </a:r>
                      <a:endParaRPr lang="en-US" sz="4000" b="1" spc="600" dirty="0">
                        <a:solidFill>
                          <a:schemeClr val="bg1"/>
                        </a:solidFill>
                        <a:latin typeface="Trebuchet MS" pitchFamily="34" charset="0"/>
                      </a:endParaRPr>
                    </a:p>
                  </a:txBody>
                  <a:tcPr marL="182880" marT="137160">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63101">
                <a:tc gridSpan="3">
                  <a:txBody>
                    <a:bodyPr/>
                    <a:lstStyle/>
                    <a:p>
                      <a:pPr algn="l"/>
                      <a:r>
                        <a:rPr lang="en-US" sz="2800" b="1" baseline="0" dirty="0">
                          <a:solidFill>
                            <a:srgbClr val="FFC000"/>
                          </a:solidFill>
                          <a:latin typeface="Arial" panose="020B0604020202020204" pitchFamily="34" charset="0"/>
                          <a:cs typeface="Arial" panose="020B0604020202020204" pitchFamily="34" charset="0"/>
                        </a:rPr>
                        <a:t>How to change the template colors</a:t>
                      </a:r>
                    </a:p>
                    <a:p>
                      <a:pPr marL="0" indent="0" algn="l" defTabSz="114300"/>
                      <a:r>
                        <a:rPr lang="en-US" sz="2400" b="0" baseline="0" dirty="0">
                          <a:solidFill>
                            <a:srgbClr val="D9D9D9"/>
                          </a:solidFill>
                          <a:latin typeface="Arial" panose="020B0604020202020204" pitchFamily="34" charset="0"/>
                          <a:cs typeface="Arial" panose="020B0604020202020204" pitchFamily="34" charset="0"/>
                        </a:rPr>
                        <a:t>You can change the overall template color theme by clicking on the COLORS dropdown menu under the DESIGN tab. You can see a tutorial here: </a:t>
                      </a:r>
                      <a:r>
                        <a:rPr lang="en-US" sz="2400" dirty="0">
                          <a:solidFill>
                            <a:srgbClr val="FFC000"/>
                          </a:solidFill>
                          <a:hlinkClick r:id="rId7">
                            <a:extLst>
                              <a:ext uri="{A12FA001-AC4F-418D-AE19-62706E023703}">
                                <ahyp:hlinkClr xmlns:ahyp="http://schemas.microsoft.com/office/drawing/2018/hyperlinkcolor" val="tx"/>
                              </a:ext>
                            </a:extLst>
                          </a:hlinkClick>
                        </a:rPr>
                        <a:t>https://www.posterpresentations.com/how-to-change-the-research-poster-template-colors.html</a:t>
                      </a:r>
                      <a:endParaRPr lang="en-US" sz="2400" dirty="0">
                        <a:solidFill>
                          <a:srgbClr val="FFC000"/>
                        </a:solidFill>
                      </a:endParaRPr>
                    </a:p>
                    <a:p>
                      <a:pPr marL="0" indent="0" algn="l" defTabSz="114300"/>
                      <a:endParaRPr lang="en-US" sz="2400" b="0" baseline="0" dirty="0">
                        <a:solidFill>
                          <a:srgbClr val="D9D9D9"/>
                        </a:solidFill>
                        <a:latin typeface="Arial" panose="020B0604020202020204" pitchFamily="34" charset="0"/>
                        <a:cs typeface="Arial" panose="020B0604020202020204" pitchFamily="34" charset="0"/>
                      </a:endParaRPr>
                    </a:p>
                    <a:p>
                      <a:pPr marL="0" indent="0" algn="l" defTabSz="114300"/>
                      <a:r>
                        <a:rPr lang="en-US" sz="2400" b="0" baseline="0" dirty="0">
                          <a:solidFill>
                            <a:srgbClr val="D9D9D9"/>
                          </a:solidFill>
                          <a:latin typeface="Arial" panose="020B0604020202020204" pitchFamily="34" charset="0"/>
                          <a:cs typeface="Arial" panose="020B0604020202020204" pitchFamily="34" charset="0"/>
                        </a:rPr>
                        <a:t>You can also manually change the color of individual elements by going to VIEW &gt; SLIDE MASTER. On the left side of your screen select the background master where you can change the template background, column sizes, etc. </a:t>
                      </a:r>
                    </a:p>
                    <a:p>
                      <a:pPr marL="0" indent="0" algn="l" defTabSz="114300"/>
                      <a:endParaRPr lang="en-US" sz="2400" b="0" baseline="0" dirty="0">
                        <a:solidFill>
                          <a:srgbClr val="D9D9D9"/>
                        </a:solidFill>
                        <a:latin typeface="Arial" panose="020B0604020202020204" pitchFamily="34" charset="0"/>
                        <a:cs typeface="Arial" panose="020B0604020202020204" pitchFamily="34" charset="0"/>
                      </a:endParaRPr>
                    </a:p>
                    <a:p>
                      <a:pPr marL="0" indent="0" algn="l" defTabSz="114300"/>
                      <a:r>
                        <a:rPr lang="en-US" sz="2400" b="0" baseline="0" dirty="0">
                          <a:solidFill>
                            <a:srgbClr val="D9D9D9"/>
                          </a:solidFill>
                          <a:latin typeface="Arial" panose="020B0604020202020204" pitchFamily="34" charset="0"/>
                          <a:cs typeface="Arial" panose="020B0604020202020204" pitchFamily="34" charset="0"/>
                        </a:rPr>
                        <a:t>After you finish working on the SLIDE MASTER, it is important that you go to VIEW &gt; NORMAL to continue working on your poster. </a:t>
                      </a:r>
                    </a:p>
                  </a:txBody>
                  <a:tcPr marL="182880" marT="137160">
                    <a:solidFill>
                      <a:schemeClr val="tx1"/>
                    </a:solidFill>
                  </a:tcPr>
                </a:tc>
                <a:tc hMerge="1">
                  <a:txBody>
                    <a:bodyPr/>
                    <a:lstStyle/>
                    <a:p>
                      <a:endParaRPr lang="en-US" sz="2400" dirty="0">
                        <a:solidFill>
                          <a:srgbClr val="1F3A4E"/>
                        </a:solidFill>
                      </a:endParaRPr>
                    </a:p>
                  </a:txBody>
                  <a:tcPr marL="182880" marT="137160">
                    <a:blipFill rotWithShape="1">
                      <a:blip r:embed="rId8"/>
                      <a:stretch>
                        <a:fillRect/>
                      </a:stretch>
                    </a:blipFill>
                  </a:tcPr>
                </a:tc>
                <a:tc hMerge="1">
                  <a:txBody>
                    <a:bodyPr/>
                    <a:lstStyle/>
                    <a:p>
                      <a:endParaRPr lang="en-US"/>
                    </a:p>
                  </a:txBody>
                  <a:tcPr/>
                </a:tc>
                <a:extLst>
                  <a:ext uri="{0D108BD9-81ED-4DB2-BD59-A6C34878D82A}">
                    <a16:rowId xmlns:a16="http://schemas.microsoft.com/office/drawing/2014/main" val="10001"/>
                  </a:ext>
                </a:extLst>
              </a:tr>
              <a:tr h="3667719">
                <a:tc gridSpan="3">
                  <a:txBody>
                    <a:bodyPr/>
                    <a:lstStyle/>
                    <a:p>
                      <a:r>
                        <a:rPr lang="en-US" sz="2800" b="1" dirty="0">
                          <a:solidFill>
                            <a:srgbClr val="FFC000"/>
                          </a:solidFill>
                          <a:latin typeface="Arial" panose="020B0604020202020204" pitchFamily="34" charset="0"/>
                          <a:cs typeface="Arial" panose="020B0604020202020204" pitchFamily="34" charset="0"/>
                        </a:rPr>
                        <a:t>How to change the column layout configuration</a:t>
                      </a:r>
                    </a:p>
                    <a:p>
                      <a:r>
                        <a:rPr lang="en-US" sz="2400" dirty="0">
                          <a:solidFill>
                            <a:srgbClr val="D9D9D9"/>
                          </a:solidFill>
                          <a:latin typeface="Arial" panose="020B0604020202020204" pitchFamily="34" charset="0"/>
                          <a:cs typeface="Arial" panose="020B0604020202020204" pitchFamily="34" charset="0"/>
                        </a:rPr>
                        <a:t>You can manually change the configuration on the columns by going to VIEW &gt; SLIDE MASTER. You can delete columns, resize them or modify them as needed for your layout. </a:t>
                      </a:r>
                    </a:p>
                    <a:p>
                      <a:pPr marL="0" marR="0" indent="0" algn="l" defTabSz="3765366" rtl="0" eaLnBrk="1" fontAlgn="auto" latinLnBrk="0" hangingPunct="1">
                        <a:lnSpc>
                          <a:spcPct val="100000"/>
                        </a:lnSpc>
                        <a:spcBef>
                          <a:spcPts val="0"/>
                        </a:spcBef>
                        <a:spcAft>
                          <a:spcPts val="0"/>
                        </a:spcAft>
                        <a:buClrTx/>
                        <a:buSzTx/>
                        <a:buFontTx/>
                        <a:buNone/>
                        <a:tabLst/>
                        <a:defRPr/>
                      </a:pPr>
                      <a:r>
                        <a:rPr lang="en-US" sz="2400" dirty="0">
                          <a:solidFill>
                            <a:srgbClr val="D9D9D9"/>
                          </a:solidFill>
                          <a:latin typeface="Arial" panose="020B0604020202020204" pitchFamily="34" charset="0"/>
                          <a:cs typeface="Arial" panose="020B0604020202020204" pitchFamily="34" charset="0"/>
                        </a:rPr>
                        <a:t>You can see a tutorial here: </a:t>
                      </a:r>
                      <a:r>
                        <a:rPr lang="en-US" sz="2400" u="sng" dirty="0">
                          <a:solidFill>
                            <a:srgbClr val="FFC000"/>
                          </a:solidFill>
                          <a:latin typeface="Arial" panose="020B0604020202020204" pitchFamily="34" charset="0"/>
                          <a:cs typeface="Arial" panose="020B0604020202020204" pitchFamily="34" charset="0"/>
                        </a:rPr>
                        <a:t>https://</a:t>
                      </a:r>
                      <a:r>
                        <a:rPr lang="en-US" sz="2400" u="sng" dirty="0" err="1">
                          <a:solidFill>
                            <a:srgbClr val="FFC000"/>
                          </a:solidFill>
                          <a:latin typeface="Arial" panose="020B0604020202020204" pitchFamily="34" charset="0"/>
                          <a:cs typeface="Arial" panose="020B0604020202020204" pitchFamily="34" charset="0"/>
                        </a:rPr>
                        <a:t>www.posterpresentations.com</a:t>
                      </a:r>
                      <a:r>
                        <a:rPr lang="en-US" sz="2400" u="sng" dirty="0">
                          <a:solidFill>
                            <a:srgbClr val="FFC000"/>
                          </a:solidFill>
                          <a:latin typeface="Arial" panose="020B0604020202020204" pitchFamily="34" charset="0"/>
                          <a:cs typeface="Arial" panose="020B0604020202020204" pitchFamily="34" charset="0"/>
                        </a:rPr>
                        <a:t>/how-to-change-the-column-</a:t>
                      </a:r>
                      <a:r>
                        <a:rPr lang="en-US" sz="2400" u="sng" dirty="0" err="1">
                          <a:solidFill>
                            <a:srgbClr val="FFC000"/>
                          </a:solidFill>
                          <a:latin typeface="Arial" panose="020B0604020202020204" pitchFamily="34" charset="0"/>
                          <a:cs typeface="Arial" panose="020B0604020202020204" pitchFamily="34" charset="0"/>
                        </a:rPr>
                        <a:t>configuration.html</a:t>
                      </a:r>
                      <a:endParaRPr lang="en-US" u="sng" dirty="0">
                        <a:solidFill>
                          <a:srgbClr val="FFC000"/>
                        </a:solidFill>
                      </a:endParaRPr>
                    </a:p>
                  </a:txBody>
                  <a:tcPr marL="182880" marT="137160">
                    <a:solidFill>
                      <a:schemeClr val="tx1"/>
                    </a:solidFill>
                  </a:tcPr>
                </a:tc>
                <a:tc hMerge="1">
                  <a:txBody>
                    <a:bodyPr/>
                    <a:lstStyle/>
                    <a:p>
                      <a:endParaRPr lang="en-US" sz="2400" dirty="0">
                        <a:solidFill>
                          <a:srgbClr val="1F3A4E"/>
                        </a:solidFill>
                      </a:endParaRPr>
                    </a:p>
                  </a:txBody>
                  <a:tcPr marL="182880" marT="137160">
                    <a:blipFill rotWithShape="1">
                      <a:blip r:embed="rId9"/>
                      <a:stretch>
                        <a:fillRect/>
                      </a:stretch>
                    </a:blipFill>
                  </a:tcPr>
                </a:tc>
                <a:tc hMerge="1">
                  <a:txBody>
                    <a:bodyPr/>
                    <a:lstStyle/>
                    <a:p>
                      <a:endParaRPr lang="en-US" dirty="0"/>
                    </a:p>
                  </a:txBody>
                  <a:tcPr marL="182880" marT="137160">
                    <a:solidFill>
                      <a:srgbClr val="010101"/>
                    </a:solidFill>
                  </a:tcPr>
                </a:tc>
                <a:extLst>
                  <a:ext uri="{0D108BD9-81ED-4DB2-BD59-A6C34878D82A}">
                    <a16:rowId xmlns:a16="http://schemas.microsoft.com/office/drawing/2014/main" val="10004"/>
                  </a:ext>
                </a:extLst>
              </a:tr>
              <a:tr h="5177074">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blipFill dpi="0" rotWithShape="1">
                      <a:blip r:embed="rId10">
                        <a:extLst>
                          <a:ext uri="{28A0092B-C50C-407E-A947-70E740481C1C}">
                            <a14:useLocalDpi xmlns:a14="http://schemas.microsoft.com/office/drawing/2010/main" val="0"/>
                          </a:ext>
                        </a:extLst>
                      </a:blip>
                      <a:srcRect/>
                      <a:stretch>
                        <a:fillRect/>
                      </a:stretch>
                    </a:blipFill>
                  </a:tcPr>
                </a:tc>
                <a:tc hMerge="1">
                  <a:txBody>
                    <a:bodyPr/>
                    <a:lstStyle/>
                    <a:p>
                      <a:endParaRPr lang="en-US"/>
                    </a:p>
                  </a:txBody>
                  <a:tcPr/>
                </a:tc>
                <a:tc row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800" b="1" noProof="0" dirty="0">
                          <a:solidFill>
                            <a:srgbClr val="FFC000"/>
                          </a:solidFill>
                          <a:latin typeface="Arial" panose="020B0604020202020204" pitchFamily="34" charset="0"/>
                          <a:cs typeface="Arial" panose="020B0604020202020204" pitchFamily="34" charset="0"/>
                        </a:rPr>
                        <a:t>How to hide the QUICK START GUIDE bars from the sides of the template</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panose="020B0604020202020204" pitchFamily="34" charset="0"/>
                          <a:cs typeface="Arial" panose="020B0604020202020204" pitchFamily="34" charset="0"/>
                        </a:rPr>
                        <a:t>The Quick Start</a:t>
                      </a:r>
                      <a:r>
                        <a:rPr lang="en-US" sz="2400" baseline="0" noProof="0" dirty="0">
                          <a:solidFill>
                            <a:srgbClr val="D9D9D9"/>
                          </a:solidFill>
                          <a:latin typeface="Arial" panose="020B0604020202020204" pitchFamily="34" charset="0"/>
                          <a:cs typeface="Arial" panose="020B0604020202020204" pitchFamily="34" charset="0"/>
                        </a:rPr>
                        <a:t> Guides</a:t>
                      </a:r>
                      <a:r>
                        <a:rPr lang="en-US" sz="2400" noProof="0" dirty="0">
                          <a:solidFill>
                            <a:srgbClr val="D9D9D9"/>
                          </a:solidFill>
                          <a:latin typeface="Arial" panose="020B0604020202020204" pitchFamily="34" charset="0"/>
                          <a:cs typeface="Arial" panose="020B0604020202020204" pitchFamily="34" charset="0"/>
                        </a:rPr>
                        <a:t> </a:t>
                      </a:r>
                      <a:r>
                        <a:rPr lang="en-US" sz="2400" u="sng" noProof="0" dirty="0">
                          <a:solidFill>
                            <a:srgbClr val="D9D9D9"/>
                          </a:solidFill>
                          <a:latin typeface="Arial" panose="020B0604020202020204" pitchFamily="34" charset="0"/>
                          <a:cs typeface="Arial" panose="020B0604020202020204" pitchFamily="34" charset="0"/>
                        </a:rPr>
                        <a:t>are outside the template’s printable area</a:t>
                      </a:r>
                      <a:r>
                        <a:rPr lang="en-US" sz="2400" noProof="0" dirty="0">
                          <a:solidFill>
                            <a:srgbClr val="D9D9D9"/>
                          </a:solidFill>
                          <a:latin typeface="Arial" panose="020B0604020202020204" pitchFamily="34" charset="0"/>
                          <a:cs typeface="Arial" panose="020B0604020202020204" pitchFamily="34" charset="0"/>
                        </a:rPr>
                        <a:t> and they will not be on the printed poster</a:t>
                      </a:r>
                      <a:r>
                        <a:rPr lang="en-US" sz="2400" baseline="0" noProof="0" dirty="0">
                          <a:solidFill>
                            <a:srgbClr val="D9D9D9"/>
                          </a:solidFill>
                          <a:latin typeface="Arial" panose="020B0604020202020204" pitchFamily="34" charset="0"/>
                          <a:cs typeface="Arial" panose="020B0604020202020204" pitchFamily="34" charset="0"/>
                        </a:rPr>
                        <a:t>. </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aseline="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aseline="0" noProof="0" dirty="0">
                          <a:solidFill>
                            <a:srgbClr val="D9D9D9"/>
                          </a:solidFill>
                          <a:latin typeface="Arial" panose="020B0604020202020204" pitchFamily="34" charset="0"/>
                          <a:cs typeface="Arial" panose="020B0604020202020204" pitchFamily="34" charset="0"/>
                        </a:rPr>
                        <a:t>If you create a PDF file from your template, the guides will not be included.</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aseline="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aseline="0" noProof="0" dirty="0">
                          <a:solidFill>
                            <a:srgbClr val="D9D9D9"/>
                          </a:solidFill>
                          <a:latin typeface="Arial" panose="020B0604020202020204" pitchFamily="34" charset="0"/>
                          <a:cs typeface="Arial" panose="020B0604020202020204" pitchFamily="34" charset="0"/>
                        </a:rPr>
                        <a:t>To hide the guides click on the </a:t>
                      </a:r>
                      <a:r>
                        <a:rPr lang="en-US" sz="2400" b="1" baseline="0" noProof="0" dirty="0">
                          <a:solidFill>
                            <a:srgbClr val="D9D9D9"/>
                          </a:solidFill>
                          <a:latin typeface="Arial" panose="020B0604020202020204" pitchFamily="34" charset="0"/>
                          <a:cs typeface="Arial" panose="020B0604020202020204" pitchFamily="34" charset="0"/>
                        </a:rPr>
                        <a:t>Home</a:t>
                      </a:r>
                      <a:r>
                        <a:rPr lang="en-US" sz="2400" baseline="0" noProof="0" dirty="0">
                          <a:solidFill>
                            <a:srgbClr val="D9D9D9"/>
                          </a:solidFill>
                          <a:latin typeface="Arial" panose="020B0604020202020204" pitchFamily="34" charset="0"/>
                          <a:cs typeface="Arial" panose="020B0604020202020204" pitchFamily="34" charset="0"/>
                        </a:rPr>
                        <a:t> tab (top of the screen) and then click on the </a:t>
                      </a:r>
                      <a:r>
                        <a:rPr lang="en-US" sz="2400" b="1" baseline="0" noProof="0" dirty="0">
                          <a:solidFill>
                            <a:srgbClr val="D9D9D9"/>
                          </a:solidFill>
                          <a:latin typeface="Arial" panose="020B0604020202020204" pitchFamily="34" charset="0"/>
                          <a:cs typeface="Arial" panose="020B0604020202020204" pitchFamily="34" charset="0"/>
                        </a:rPr>
                        <a:t>Layout</a:t>
                      </a:r>
                      <a:r>
                        <a:rPr lang="en-US" sz="2400" baseline="0" noProof="0" dirty="0">
                          <a:solidFill>
                            <a:srgbClr val="D9D9D9"/>
                          </a:solidFill>
                          <a:latin typeface="Arial" panose="020B0604020202020204" pitchFamily="34" charset="0"/>
                          <a:cs typeface="Arial" panose="020B0604020202020204" pitchFamily="34" charset="0"/>
                        </a:rPr>
                        <a:t> button below to see the available layouts. Choose the </a:t>
                      </a:r>
                      <a:r>
                        <a:rPr lang="en-US" sz="2400" b="1" baseline="0" noProof="0" dirty="0">
                          <a:solidFill>
                            <a:srgbClr val="D9D9D9"/>
                          </a:solidFill>
                          <a:latin typeface="Arial" panose="020B0604020202020204" pitchFamily="34" charset="0"/>
                          <a:cs typeface="Arial" panose="020B0604020202020204" pitchFamily="34" charset="0"/>
                        </a:rPr>
                        <a:t>Without Guides </a:t>
                      </a:r>
                      <a:r>
                        <a:rPr lang="en-US" sz="2400" b="0" baseline="0" noProof="0" dirty="0">
                          <a:solidFill>
                            <a:srgbClr val="D9D9D9"/>
                          </a:solidFill>
                          <a:latin typeface="Arial" panose="020B0604020202020204" pitchFamily="34" charset="0"/>
                          <a:cs typeface="Arial" panose="020B0604020202020204" pitchFamily="34" charset="0"/>
                        </a:rPr>
                        <a:t>layout</a:t>
                      </a:r>
                      <a:r>
                        <a:rPr lang="en-US" sz="2400" baseline="0" noProof="0" dirty="0">
                          <a:solidFill>
                            <a:srgbClr val="D9D9D9"/>
                          </a:solidFill>
                          <a:latin typeface="Arial" panose="020B0604020202020204" pitchFamily="34" charset="0"/>
                          <a:cs typeface="Arial" panose="020B0604020202020204" pitchFamily="34" charset="0"/>
                        </a:rPr>
                        <a:t>.</a:t>
                      </a:r>
                      <a:endParaRPr lang="en-US" sz="240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extLst>
                  <a:ext uri="{0D108BD9-81ED-4DB2-BD59-A6C34878D82A}">
                    <a16:rowId xmlns:a16="http://schemas.microsoft.com/office/drawing/2014/main" val="10005"/>
                  </a:ext>
                </a:extLst>
              </a:tr>
              <a:tr h="288832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766341567"/>
                  </a:ext>
                </a:extLst>
              </a:tr>
              <a:tr h="3781426">
                <a:tc gridSpan="2">
                  <a:txBody>
                    <a:bodyPr/>
                    <a:lstStyle/>
                    <a:p>
                      <a:r>
                        <a:rPr lang="en-US" sz="2800" b="1" dirty="0">
                          <a:solidFill>
                            <a:srgbClr val="FFC000"/>
                          </a:solidFill>
                          <a:latin typeface="Arial" panose="020B0604020202020204" pitchFamily="34" charset="0"/>
                          <a:cs typeface="Arial" panose="020B0604020202020204" pitchFamily="34" charset="0"/>
                        </a:rPr>
                        <a:t>How to</a:t>
                      </a:r>
                      <a:r>
                        <a:rPr lang="en-US" sz="2800" b="1" baseline="0" dirty="0">
                          <a:solidFill>
                            <a:srgbClr val="FFC000"/>
                          </a:solidFill>
                          <a:latin typeface="Arial" panose="020B0604020202020204" pitchFamily="34" charset="0"/>
                          <a:cs typeface="Arial" panose="020B0604020202020204" pitchFamily="34" charset="0"/>
                        </a:rPr>
                        <a:t> preview your poster prior to printing</a:t>
                      </a:r>
                      <a:endParaRPr lang="en-US" sz="2800" b="1" dirty="0">
                        <a:solidFill>
                          <a:srgbClr val="FFC000"/>
                        </a:solidFill>
                        <a:latin typeface="Arial" panose="020B0604020202020204" pitchFamily="34" charset="0"/>
                        <a:cs typeface="Arial" panose="020B0604020202020204" pitchFamily="34" charset="0"/>
                      </a:endParaRPr>
                    </a:p>
                    <a:p>
                      <a:r>
                        <a:rPr lang="en-US" sz="2400" dirty="0">
                          <a:solidFill>
                            <a:srgbClr val="D9D9D9"/>
                          </a:solidFill>
                          <a:latin typeface="Arial" panose="020B0604020202020204" pitchFamily="34" charset="0"/>
                          <a:cs typeface="Arial" panose="020B0604020202020204" pitchFamily="34" charset="0"/>
                        </a:rPr>
                        <a:t>You can preview your poster at any time by pressing the </a:t>
                      </a:r>
                      <a:r>
                        <a:rPr lang="en-US" sz="2400" dirty="0">
                          <a:solidFill>
                            <a:srgbClr val="FFC000"/>
                          </a:solidFill>
                          <a:latin typeface="Arial" panose="020B0604020202020204" pitchFamily="34" charset="0"/>
                          <a:cs typeface="Arial" panose="020B0604020202020204" pitchFamily="34" charset="0"/>
                        </a:rPr>
                        <a:t>F5 key</a:t>
                      </a:r>
                      <a:r>
                        <a:rPr lang="en-US" sz="2400" dirty="0">
                          <a:solidFill>
                            <a:srgbClr val="D9D9D9"/>
                          </a:solidFill>
                          <a:latin typeface="Arial" panose="020B0604020202020204" pitchFamily="34" charset="0"/>
                          <a:cs typeface="Arial" panose="020B0604020202020204" pitchFamily="34" charset="0"/>
                        </a:rPr>
                        <a:t> on your keyboard. You will see on the screen what's on your poster and how it should look when printed. Press the </a:t>
                      </a:r>
                      <a:r>
                        <a:rPr lang="en-US" sz="2400" dirty="0">
                          <a:solidFill>
                            <a:srgbClr val="FFC000"/>
                          </a:solidFill>
                          <a:latin typeface="Arial" panose="020B0604020202020204" pitchFamily="34" charset="0"/>
                          <a:cs typeface="Arial" panose="020B0604020202020204" pitchFamily="34" charset="0"/>
                        </a:rPr>
                        <a:t>ESC key </a:t>
                      </a:r>
                      <a:r>
                        <a:rPr lang="en-US" sz="2400" dirty="0">
                          <a:solidFill>
                            <a:srgbClr val="D9D9D9"/>
                          </a:solidFill>
                          <a:latin typeface="Arial" panose="020B0604020202020204" pitchFamily="34" charset="0"/>
                          <a:cs typeface="Arial" panose="020B0604020202020204" pitchFamily="34" charset="0"/>
                        </a:rPr>
                        <a:t>to exit Preview.</a:t>
                      </a:r>
                    </a:p>
                  </a:txBody>
                  <a:tcPr marL="182880" marT="137160">
                    <a:solidFill>
                      <a:srgbClr val="010101"/>
                    </a:solidFill>
                  </a:tcPr>
                </a:tc>
                <a:tc hMerge="1">
                  <a:txBody>
                    <a:bodyPr/>
                    <a:lstStyle/>
                    <a:p>
                      <a:endParaRPr lang="en-US"/>
                    </a:p>
                  </a:txBody>
                  <a:tcPr/>
                </a:tc>
                <a:tc>
                  <a:txBody>
                    <a:bodyPr/>
                    <a:lstStyle/>
                    <a:p>
                      <a:pPr algn="ctr"/>
                      <a:r>
                        <a:rPr lang="en-US" sz="11500" b="1" dirty="0">
                          <a:solidFill>
                            <a:srgbClr val="D9D9D9"/>
                          </a:solidFill>
                          <a:latin typeface="Arial" panose="020B0604020202020204" pitchFamily="34" charset="0"/>
                          <a:cs typeface="Arial" panose="020B0604020202020204" pitchFamily="34" charset="0"/>
                        </a:rPr>
                        <a:t>F5</a:t>
                      </a:r>
                      <a:r>
                        <a:rPr lang="en-US" sz="2400" baseline="0" dirty="0">
                          <a:solidFill>
                            <a:srgbClr val="D9D9D9"/>
                          </a:solidFill>
                          <a:latin typeface="Arial" panose="020B0604020202020204" pitchFamily="34" charset="0"/>
                          <a:cs typeface="Arial" panose="020B0604020202020204" pitchFamily="34" charset="0"/>
                        </a:rPr>
                        <a:t> </a:t>
                      </a:r>
                      <a:endParaRPr lang="en-US" dirty="0"/>
                    </a:p>
                  </a:txBody>
                  <a:tcPr marL="182880" marT="137160" anchor="ctr">
                    <a:solidFill>
                      <a:schemeClr val="tx1">
                        <a:lumMod val="95000"/>
                        <a:lumOff val="5000"/>
                      </a:schemeClr>
                    </a:solidFill>
                  </a:tcPr>
                </a:tc>
                <a:extLst>
                  <a:ext uri="{0D108BD9-81ED-4DB2-BD59-A6C34878D82A}">
                    <a16:rowId xmlns:a16="http://schemas.microsoft.com/office/drawing/2014/main" val="10006"/>
                  </a:ext>
                </a:extLst>
              </a:tr>
              <a:tr h="5674009">
                <a:tc gridSpan="3">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800" b="1" noProof="0" dirty="0">
                          <a:solidFill>
                            <a:srgbClr val="FFC000"/>
                          </a:solidFill>
                          <a:latin typeface="Arial"/>
                          <a:cs typeface="Arial"/>
                        </a:rPr>
                        <a:t>How to 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a:cs typeface="Arial"/>
                        </a:rPr>
                        <a:t>When you are ready to have your poster printed go online to </a:t>
                      </a:r>
                      <a:r>
                        <a:rPr lang="en-US" sz="2400" noProof="0" dirty="0" err="1">
                          <a:solidFill>
                            <a:srgbClr val="FFC000"/>
                          </a:solidFill>
                          <a:latin typeface="Arial"/>
                          <a:cs typeface="Arial"/>
                        </a:rPr>
                        <a:t>PosterPresentations.com</a:t>
                      </a:r>
                      <a:r>
                        <a:rPr lang="en-US" sz="2400" noProof="0" dirty="0">
                          <a:solidFill>
                            <a:srgbClr val="D9D9D9"/>
                          </a:solidFill>
                          <a:latin typeface="Arial"/>
                          <a:cs typeface="Arial"/>
                        </a:rPr>
                        <a:t> and click on the "</a:t>
                      </a:r>
                      <a:r>
                        <a:rPr lang="en-US" sz="2400" noProof="0" dirty="0">
                          <a:solidFill>
                            <a:srgbClr val="FFC000"/>
                          </a:solidFill>
                          <a:latin typeface="Arial"/>
                          <a:cs typeface="Arial"/>
                        </a:rPr>
                        <a:t>Order Your Poster</a:t>
                      </a:r>
                      <a:r>
                        <a:rPr lang="en-US" sz="2400" noProof="0" dirty="0">
                          <a:solidFill>
                            <a:srgbClr val="D9D9D9"/>
                          </a:solidFill>
                          <a:latin typeface="Arial"/>
                          <a:cs typeface="Arial"/>
                        </a:rPr>
                        <a:t>" button. You can have your poster printed on professional papers, fabric for easy traveling and a variety of other materials. </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a:cs typeface="Arial"/>
                        </a:rPr>
                        <a:t>If you submit a PowerPoint document, you will be receiving a PDF proof for your approval prior to printing. If your order is placed and paid for before noon (Pacific time) Monday-Friday, your order will ship out that same day. FedEx Next day, Second day, Third day, and Free Ground services are offered. </a:t>
                      </a:r>
                    </a:p>
                    <a:p>
                      <a:pPr marL="0" marR="0" lvl="0" indent="0" algn="l" defTabSz="114300" rtl="0" eaLnBrk="1" fontAlgn="auto" latinLnBrk="0" hangingPunct="1">
                        <a:lnSpc>
                          <a:spcPct val="100000"/>
                        </a:lnSpc>
                        <a:spcBef>
                          <a:spcPts val="0"/>
                        </a:spcBef>
                        <a:spcAft>
                          <a:spcPts val="0"/>
                        </a:spcAft>
                        <a:buClrTx/>
                        <a:buSzTx/>
                        <a:buFontTx/>
                        <a:buNone/>
                        <a:tabLst/>
                        <a:defRPr/>
                      </a:pPr>
                      <a:br>
                        <a:rPr lang="en-US" sz="2400" noProof="0" dirty="0">
                          <a:solidFill>
                            <a:srgbClr val="D9D9D9"/>
                          </a:solidFill>
                          <a:latin typeface="Arial"/>
                          <a:cs typeface="Arial"/>
                        </a:rPr>
                      </a:br>
                      <a:r>
                        <a:rPr lang="en-US" sz="2400" noProof="0" dirty="0">
                          <a:solidFill>
                            <a:srgbClr val="D9D9D9"/>
                          </a:solidFill>
                          <a:latin typeface="Arial"/>
                          <a:cs typeface="Arial"/>
                        </a:rPr>
                        <a:t>Go to </a:t>
                      </a:r>
                      <a:r>
                        <a:rPr lang="en-US" sz="2400" noProof="0" dirty="0" err="1">
                          <a:solidFill>
                            <a:srgbClr val="FFC000"/>
                          </a:solidFill>
                          <a:latin typeface="Arial"/>
                          <a:cs typeface="Arial"/>
                        </a:rPr>
                        <a:t>PosterPresentations.com</a:t>
                      </a:r>
                      <a:r>
                        <a:rPr lang="en-US" sz="2400" noProof="0" dirty="0">
                          <a:solidFill>
                            <a:srgbClr val="D9D9D9"/>
                          </a:solidFill>
                          <a:latin typeface="Arial"/>
                          <a:cs typeface="Arial"/>
                        </a:rPr>
                        <a:t> for more information.</a:t>
                      </a:r>
                    </a:p>
                  </a:txBody>
                  <a:tcPr marL="182880" marT="137160">
                    <a:solidFill>
                      <a:srgbClr val="01010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54778">
                <a:tc gridSpan="3">
                  <a:txBody>
                    <a:bodyPr/>
                    <a:lstStyle/>
                    <a:p>
                      <a:endParaRPr lang="en-US" sz="2400" dirty="0">
                        <a:solidFill>
                          <a:srgbClr val="1F3A4E"/>
                        </a:solidFill>
                      </a:endParaRPr>
                    </a:p>
                  </a:txBody>
                  <a:tcPr marL="182880" marT="137160">
                    <a:blipFill dpi="0" rotWithShape="1">
                      <a:blip r:embed="rId11">
                        <a:extLst>
                          <a:ext uri="{28A0092B-C50C-407E-A947-70E740481C1C}">
                            <a14:useLocalDpi xmlns:a14="http://schemas.microsoft.com/office/drawing/2010/main" val="0"/>
                          </a:ext>
                        </a:extLst>
                      </a:blip>
                      <a:srcRect/>
                      <a:stretch>
                        <a:fillRect/>
                      </a:stretch>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212204">
                <a:tc>
                  <a:txBody>
                    <a:bodyPr/>
                    <a:lstStyle/>
                    <a:p>
                      <a:pPr>
                        <a:lnSpc>
                          <a:spcPts val="2600"/>
                        </a:lnSpc>
                      </a:pPr>
                      <a:r>
                        <a:rPr lang="en-US" sz="2000" dirty="0">
                          <a:solidFill>
                            <a:schemeClr val="bg1">
                              <a:lumMod val="85000"/>
                            </a:schemeClr>
                          </a:solidFill>
                          <a:latin typeface="Arial"/>
                          <a:cs typeface="Arial"/>
                        </a:rPr>
                        <a:t>© 2019</a:t>
                      </a:r>
                      <a:r>
                        <a:rPr lang="en-US" sz="2000" baseline="0" dirty="0">
                          <a:solidFill>
                            <a:schemeClr val="bg1">
                              <a:lumMod val="85000"/>
                            </a:schemeClr>
                          </a:solidFill>
                          <a:latin typeface="Arial"/>
                          <a:cs typeface="Arial"/>
                        </a:rPr>
                        <a:t> </a:t>
                      </a:r>
                      <a:r>
                        <a:rPr lang="en-US" sz="2000" dirty="0" err="1">
                          <a:solidFill>
                            <a:schemeClr val="bg1">
                              <a:lumMod val="85000"/>
                            </a:schemeClr>
                          </a:solidFill>
                          <a:latin typeface="Arial"/>
                          <a:cs typeface="Arial"/>
                        </a:rPr>
                        <a:t>PosterPresentations.com</a:t>
                      </a:r>
                      <a:br>
                        <a:rPr lang="en-US" sz="2000" dirty="0">
                          <a:solidFill>
                            <a:schemeClr val="bg1">
                              <a:lumMod val="85000"/>
                            </a:schemeClr>
                          </a:solidFill>
                          <a:latin typeface="Arial"/>
                          <a:cs typeface="Arial"/>
                        </a:rPr>
                      </a:br>
                      <a:r>
                        <a:rPr lang="en-US" sz="2000" dirty="0">
                          <a:solidFill>
                            <a:schemeClr val="bg1">
                              <a:lumMod val="85000"/>
                            </a:schemeClr>
                          </a:solidFill>
                          <a:latin typeface="Arial"/>
                          <a:cs typeface="Arial"/>
                        </a:rPr>
                        <a:t>2117 Fourth Street ,</a:t>
                      </a:r>
                      <a:r>
                        <a:rPr lang="en-US" sz="2000" baseline="0" dirty="0">
                          <a:solidFill>
                            <a:schemeClr val="bg1">
                              <a:lumMod val="85000"/>
                            </a:schemeClr>
                          </a:solidFill>
                          <a:latin typeface="Arial"/>
                          <a:cs typeface="Arial"/>
                        </a:rPr>
                        <a:t> STE C        </a:t>
                      </a:r>
                    </a:p>
                    <a:p>
                      <a:pPr>
                        <a:lnSpc>
                          <a:spcPts val="2600"/>
                        </a:lnSpc>
                      </a:pPr>
                      <a:r>
                        <a:rPr lang="en-US" sz="2000" baseline="0" dirty="0">
                          <a:solidFill>
                            <a:schemeClr val="bg1">
                              <a:lumMod val="85000"/>
                            </a:schemeClr>
                          </a:solidFill>
                          <a:latin typeface="Arial"/>
                          <a:cs typeface="Arial"/>
                        </a:rPr>
                        <a:t>Berkeley CA 94710 USA</a:t>
                      </a:r>
                      <a:endParaRPr lang="en-US" sz="2000" dirty="0">
                        <a:solidFill>
                          <a:schemeClr val="bg1">
                            <a:lumMod val="85000"/>
                          </a:schemeClr>
                        </a:solidFill>
                        <a:latin typeface="Arial"/>
                        <a:cs typeface="Arial"/>
                      </a:endParaRPr>
                    </a:p>
                  </a:txBody>
                  <a:tcPr marL="182880" marT="137160">
                    <a:solidFill>
                      <a:srgbClr val="010101"/>
                    </a:solidFill>
                  </a:tcPr>
                </a:tc>
                <a:tc gridSpan="2">
                  <a:txBody>
                    <a:bodyPr/>
                    <a:lstStyle/>
                    <a:p>
                      <a:pPr marL="0" marR="0" indent="0" algn="l" defTabSz="4388900" rtl="0" eaLnBrk="1" fontAlgn="auto" latinLnBrk="0" hangingPunct="1">
                        <a:lnSpc>
                          <a:spcPct val="100000"/>
                        </a:lnSpc>
                        <a:spcBef>
                          <a:spcPts val="0"/>
                        </a:spcBef>
                        <a:spcAft>
                          <a:spcPts val="0"/>
                        </a:spcAft>
                        <a:buClrTx/>
                        <a:buSzTx/>
                        <a:buFontTx/>
                        <a:buNone/>
                        <a:tabLst/>
                        <a:defRPr/>
                      </a:pPr>
                      <a:r>
                        <a:rPr lang="en-US" sz="2400" b="1" dirty="0">
                          <a:solidFill>
                            <a:srgbClr val="D0D0D0"/>
                          </a:solidFill>
                          <a:latin typeface="Arial"/>
                          <a:cs typeface="Arial"/>
                        </a:rPr>
                        <a:t>For complete tutorials</a:t>
                      </a:r>
                      <a:r>
                        <a:rPr lang="en-US" sz="2400" b="1" baseline="0" dirty="0">
                          <a:solidFill>
                            <a:srgbClr val="D0D0D0"/>
                          </a:solidFill>
                          <a:latin typeface="Arial"/>
                          <a:cs typeface="Arial"/>
                        </a:rPr>
                        <a:t> visit:</a:t>
                      </a:r>
                    </a:p>
                    <a:p>
                      <a:pPr marL="0" marR="0" indent="0" algn="l" defTabSz="4388900" rtl="0" eaLnBrk="1" fontAlgn="auto" latinLnBrk="0" hangingPunct="1">
                        <a:lnSpc>
                          <a:spcPct val="100000"/>
                        </a:lnSpc>
                        <a:spcBef>
                          <a:spcPts val="0"/>
                        </a:spcBef>
                        <a:spcAft>
                          <a:spcPts val="0"/>
                        </a:spcAft>
                        <a:buClrTx/>
                        <a:buSzTx/>
                        <a:buFontTx/>
                        <a:buNone/>
                        <a:tabLst/>
                        <a:defRPr/>
                      </a:pPr>
                      <a:r>
                        <a:rPr lang="en-US" sz="1800" b="1" dirty="0">
                          <a:solidFill>
                            <a:srgbClr val="FFC000"/>
                          </a:solidFill>
                          <a:latin typeface="Arial"/>
                          <a:cs typeface="Arial"/>
                        </a:rPr>
                        <a:t>https://</a:t>
                      </a:r>
                      <a:r>
                        <a:rPr lang="en-US" sz="1800" b="1" dirty="0" err="1">
                          <a:solidFill>
                            <a:srgbClr val="FFC000"/>
                          </a:solidFill>
                          <a:latin typeface="Arial"/>
                          <a:cs typeface="Arial"/>
                        </a:rPr>
                        <a:t>www.posterpresentations.com</a:t>
                      </a:r>
                      <a:r>
                        <a:rPr lang="en-US" sz="1800" b="1" dirty="0">
                          <a:solidFill>
                            <a:srgbClr val="FFC000"/>
                          </a:solidFill>
                          <a:latin typeface="Arial"/>
                          <a:cs typeface="Arial"/>
                        </a:rPr>
                        <a:t>/</a:t>
                      </a:r>
                      <a:r>
                        <a:rPr lang="en-US" sz="1800" b="1" dirty="0" err="1">
                          <a:solidFill>
                            <a:srgbClr val="FFC000"/>
                          </a:solidFill>
                          <a:latin typeface="Arial"/>
                          <a:cs typeface="Arial"/>
                        </a:rPr>
                        <a:t>helpdesk.html</a:t>
                      </a:r>
                      <a:endParaRPr lang="en-US" sz="1800" dirty="0">
                        <a:solidFill>
                          <a:schemeClr val="bg1">
                            <a:lumMod val="85000"/>
                          </a:schemeClr>
                        </a:solidFill>
                        <a:latin typeface="Arial"/>
                        <a:cs typeface="Arial"/>
                      </a:endParaRPr>
                    </a:p>
                  </a:txBody>
                  <a:tcPr marL="182880" marT="137160">
                    <a:solidFill>
                      <a:srgbClr val="010101"/>
                    </a:solidFill>
                  </a:tcPr>
                </a:tc>
                <a:tc hMerge="1">
                  <a:txBody>
                    <a:bodyPr/>
                    <a:lstStyle/>
                    <a:p>
                      <a:endParaRPr lang="en-US"/>
                    </a:p>
                  </a:txBody>
                  <a:tcPr/>
                </a:tc>
                <a:extLst>
                  <a:ext uri="{0D108BD9-81ED-4DB2-BD59-A6C34878D82A}">
                    <a16:rowId xmlns:a16="http://schemas.microsoft.com/office/drawing/2014/main" val="10009"/>
                  </a:ext>
                </a:extLst>
              </a:tr>
            </a:tbl>
          </a:graphicData>
        </a:graphic>
      </p:graphicFrame>
    </p:spTree>
  </p:cSld>
  <p:clrMap bg1="lt1" tx1="dk1" bg2="lt2" tx2="dk2" accent1="accent1" accent2="accent2" accent3="accent3" accent4="accent4" accent5="accent5" accent6="accent6" hlink="hlink" folHlink="folHlink"/>
  <p:sldLayoutIdLst>
    <p:sldLayoutId id="2147483659" r:id="rId1"/>
  </p:sldLayoutIdLst>
  <p:txStyles>
    <p:titleStyle>
      <a:lvl1pPr algn="ctr" defTabSz="5014913" rtl="0" eaLnBrk="0" fontAlgn="base" hangingPunct="0">
        <a:spcBef>
          <a:spcPct val="0"/>
        </a:spcBef>
        <a:spcAft>
          <a:spcPct val="0"/>
        </a:spcAft>
        <a:defRPr sz="10000" kern="1200">
          <a:solidFill>
            <a:schemeClr val="bg1"/>
          </a:solidFill>
          <a:latin typeface="Trebuchet MS" pitchFamily="34" charset="0"/>
          <a:ea typeface="+mj-ea"/>
          <a:cs typeface="+mj-cs"/>
        </a:defRPr>
      </a:lvl1pPr>
      <a:lvl2pPr algn="ctr" defTabSz="5014913" rtl="0" eaLnBrk="0" fontAlgn="base" hangingPunct="0">
        <a:spcBef>
          <a:spcPct val="0"/>
        </a:spcBef>
        <a:spcAft>
          <a:spcPct val="0"/>
        </a:spcAft>
        <a:defRPr sz="10000">
          <a:solidFill>
            <a:schemeClr val="bg1"/>
          </a:solidFill>
          <a:latin typeface="Trebuchet MS" pitchFamily="34" charset="0"/>
        </a:defRPr>
      </a:lvl2pPr>
      <a:lvl3pPr algn="ctr" defTabSz="5014913" rtl="0" eaLnBrk="0" fontAlgn="base" hangingPunct="0">
        <a:spcBef>
          <a:spcPct val="0"/>
        </a:spcBef>
        <a:spcAft>
          <a:spcPct val="0"/>
        </a:spcAft>
        <a:defRPr sz="10000">
          <a:solidFill>
            <a:schemeClr val="bg1"/>
          </a:solidFill>
          <a:latin typeface="Trebuchet MS" pitchFamily="34" charset="0"/>
        </a:defRPr>
      </a:lvl3pPr>
      <a:lvl4pPr algn="ctr" defTabSz="5014913" rtl="0" eaLnBrk="0" fontAlgn="base" hangingPunct="0">
        <a:spcBef>
          <a:spcPct val="0"/>
        </a:spcBef>
        <a:spcAft>
          <a:spcPct val="0"/>
        </a:spcAft>
        <a:defRPr sz="10000">
          <a:solidFill>
            <a:schemeClr val="bg1"/>
          </a:solidFill>
          <a:latin typeface="Trebuchet MS" pitchFamily="34" charset="0"/>
        </a:defRPr>
      </a:lvl4pPr>
      <a:lvl5pPr algn="ctr" defTabSz="5014913" rtl="0" eaLnBrk="0" fontAlgn="base" hangingPunct="0">
        <a:spcBef>
          <a:spcPct val="0"/>
        </a:spcBef>
        <a:spcAft>
          <a:spcPct val="0"/>
        </a:spcAft>
        <a:defRPr sz="10000">
          <a:solidFill>
            <a:schemeClr val="bg1"/>
          </a:solidFill>
          <a:latin typeface="Trebuchet MS" pitchFamily="34" charset="0"/>
        </a:defRPr>
      </a:lvl5pPr>
      <a:lvl6pPr marL="457200" algn="ctr" defTabSz="5014913" rtl="0" fontAlgn="base">
        <a:spcBef>
          <a:spcPct val="0"/>
        </a:spcBef>
        <a:spcAft>
          <a:spcPct val="0"/>
        </a:spcAft>
        <a:defRPr sz="10000">
          <a:solidFill>
            <a:schemeClr val="bg1"/>
          </a:solidFill>
          <a:latin typeface="Trebuchet MS" pitchFamily="34" charset="0"/>
        </a:defRPr>
      </a:lvl6pPr>
      <a:lvl7pPr marL="914400" algn="ctr" defTabSz="5014913" rtl="0" fontAlgn="base">
        <a:spcBef>
          <a:spcPct val="0"/>
        </a:spcBef>
        <a:spcAft>
          <a:spcPct val="0"/>
        </a:spcAft>
        <a:defRPr sz="10000">
          <a:solidFill>
            <a:schemeClr val="bg1"/>
          </a:solidFill>
          <a:latin typeface="Trebuchet MS" pitchFamily="34" charset="0"/>
        </a:defRPr>
      </a:lvl7pPr>
      <a:lvl8pPr marL="1371600" algn="ctr" defTabSz="5014913" rtl="0" fontAlgn="base">
        <a:spcBef>
          <a:spcPct val="0"/>
        </a:spcBef>
        <a:spcAft>
          <a:spcPct val="0"/>
        </a:spcAft>
        <a:defRPr sz="10000">
          <a:solidFill>
            <a:schemeClr val="bg1"/>
          </a:solidFill>
          <a:latin typeface="Trebuchet MS" pitchFamily="34" charset="0"/>
        </a:defRPr>
      </a:lvl8pPr>
      <a:lvl9pPr marL="1828800" algn="ctr" defTabSz="5014913" rtl="0" fontAlgn="base">
        <a:spcBef>
          <a:spcPct val="0"/>
        </a:spcBef>
        <a:spcAft>
          <a:spcPct val="0"/>
        </a:spcAft>
        <a:defRPr sz="10000">
          <a:solidFill>
            <a:schemeClr val="bg1"/>
          </a:solidFill>
          <a:latin typeface="Trebuchet MS" pitchFamily="34" charset="0"/>
        </a:defRPr>
      </a:lvl9pPr>
    </p:titleStyle>
    <p:bodyStyle>
      <a:lvl1pPr marL="1879600" indent="-1879600" algn="l" defTabSz="5014913" rtl="0" eaLnBrk="0" fontAlgn="base" hangingPunct="0">
        <a:spcBef>
          <a:spcPct val="20000"/>
        </a:spcBef>
        <a:spcAft>
          <a:spcPct val="0"/>
        </a:spcAft>
        <a:buFont typeface="Arial" charset="0"/>
        <a:buChar char="•"/>
        <a:defRPr sz="17600" kern="1200">
          <a:solidFill>
            <a:schemeClr val="tx1"/>
          </a:solidFill>
          <a:latin typeface="+mn-lt"/>
          <a:ea typeface="+mn-ea"/>
          <a:cs typeface="+mn-cs"/>
        </a:defRPr>
      </a:lvl1pPr>
      <a:lvl2pPr marL="4075113" indent="-1566863" algn="l" defTabSz="5014913" rtl="0" eaLnBrk="0" fontAlgn="base" hangingPunct="0">
        <a:spcBef>
          <a:spcPct val="20000"/>
        </a:spcBef>
        <a:spcAft>
          <a:spcPct val="0"/>
        </a:spcAft>
        <a:buFont typeface="Arial" charset="0"/>
        <a:buChar char="–"/>
        <a:defRPr sz="15400" kern="1200">
          <a:solidFill>
            <a:schemeClr val="tx1"/>
          </a:solidFill>
          <a:latin typeface="+mn-lt"/>
          <a:ea typeface="+mn-ea"/>
          <a:cs typeface="+mn-cs"/>
        </a:defRPr>
      </a:lvl2pPr>
      <a:lvl3pPr marL="6269038" indent="-1252538" algn="l" defTabSz="5014913" rtl="0" eaLnBrk="0" fontAlgn="base" hangingPunct="0">
        <a:spcBef>
          <a:spcPct val="20000"/>
        </a:spcBef>
        <a:spcAft>
          <a:spcPct val="0"/>
        </a:spcAft>
        <a:buFont typeface="Arial" charset="0"/>
        <a:buChar char="•"/>
        <a:defRPr sz="13200" kern="1200">
          <a:solidFill>
            <a:schemeClr val="tx1"/>
          </a:solidFill>
          <a:latin typeface="+mn-lt"/>
          <a:ea typeface="+mn-ea"/>
          <a:cs typeface="+mn-cs"/>
        </a:defRPr>
      </a:lvl3pPr>
      <a:lvl4pPr marL="8777288" indent="-1252538" algn="l" defTabSz="5014913" rtl="0" eaLnBrk="0" fontAlgn="base" hangingPunct="0">
        <a:spcBef>
          <a:spcPct val="20000"/>
        </a:spcBef>
        <a:spcAft>
          <a:spcPct val="0"/>
        </a:spcAft>
        <a:buFont typeface="Arial" charset="0"/>
        <a:buChar char="–"/>
        <a:defRPr sz="11000" kern="1200">
          <a:solidFill>
            <a:schemeClr val="tx1"/>
          </a:solidFill>
          <a:latin typeface="+mn-lt"/>
          <a:ea typeface="+mn-ea"/>
          <a:cs typeface="+mn-cs"/>
        </a:defRPr>
      </a:lvl4pPr>
      <a:lvl5pPr marL="11285538" indent="-1252538" algn="l" defTabSz="5014913" rtl="0" eaLnBrk="0" fontAlgn="base" hangingPunct="0">
        <a:spcBef>
          <a:spcPct val="20000"/>
        </a:spcBef>
        <a:spcAft>
          <a:spcPct val="0"/>
        </a:spcAft>
        <a:buFont typeface="Arial" charset="0"/>
        <a:buChar char="»"/>
        <a:defRPr sz="11000" kern="1200">
          <a:solidFill>
            <a:schemeClr val="tx1"/>
          </a:solidFill>
          <a:latin typeface="+mn-lt"/>
          <a:ea typeface="+mn-ea"/>
          <a:cs typeface="+mn-cs"/>
        </a:defRPr>
      </a:lvl5pPr>
      <a:lvl6pPr marL="13793688" indent="-1253972" algn="l" defTabSz="5015886" rtl="0" eaLnBrk="1" latinLnBrk="0" hangingPunct="1">
        <a:spcBef>
          <a:spcPct val="20000"/>
        </a:spcBef>
        <a:buFont typeface="Arial" pitchFamily="34" charset="0"/>
        <a:buChar char="•"/>
        <a:defRPr sz="11000" kern="1200">
          <a:solidFill>
            <a:schemeClr val="tx1"/>
          </a:solidFill>
          <a:latin typeface="+mn-lt"/>
          <a:ea typeface="+mn-ea"/>
          <a:cs typeface="+mn-cs"/>
        </a:defRPr>
      </a:lvl6pPr>
      <a:lvl7pPr marL="16301630" indent="-1253972" algn="l" defTabSz="5015886" rtl="0" eaLnBrk="1" latinLnBrk="0" hangingPunct="1">
        <a:spcBef>
          <a:spcPct val="20000"/>
        </a:spcBef>
        <a:buFont typeface="Arial" pitchFamily="34" charset="0"/>
        <a:buChar char="•"/>
        <a:defRPr sz="11000" kern="1200">
          <a:solidFill>
            <a:schemeClr val="tx1"/>
          </a:solidFill>
          <a:latin typeface="+mn-lt"/>
          <a:ea typeface="+mn-ea"/>
          <a:cs typeface="+mn-cs"/>
        </a:defRPr>
      </a:lvl7pPr>
      <a:lvl8pPr marL="18809574" indent="-1253972" algn="l" defTabSz="5015886" rtl="0" eaLnBrk="1" latinLnBrk="0" hangingPunct="1">
        <a:spcBef>
          <a:spcPct val="20000"/>
        </a:spcBef>
        <a:buFont typeface="Arial" pitchFamily="34" charset="0"/>
        <a:buChar char="•"/>
        <a:defRPr sz="11000" kern="1200">
          <a:solidFill>
            <a:schemeClr val="tx1"/>
          </a:solidFill>
          <a:latin typeface="+mn-lt"/>
          <a:ea typeface="+mn-ea"/>
          <a:cs typeface="+mn-cs"/>
        </a:defRPr>
      </a:lvl8pPr>
      <a:lvl9pPr marL="21317516" indent="-1253972" algn="l" defTabSz="5015886" rtl="0" eaLnBrk="1" latinLnBrk="0" hangingPunct="1">
        <a:spcBef>
          <a:spcPct val="20000"/>
        </a:spcBef>
        <a:buFont typeface="Arial" pitchFamily="34" charset="0"/>
        <a:buChar char="•"/>
        <a:defRPr sz="11000" kern="1200">
          <a:solidFill>
            <a:schemeClr val="tx1"/>
          </a:solidFill>
          <a:latin typeface="+mn-lt"/>
          <a:ea typeface="+mn-ea"/>
          <a:cs typeface="+mn-cs"/>
        </a:defRPr>
      </a:lvl9pPr>
    </p:bodyStyle>
    <p:otherStyle>
      <a:defPPr>
        <a:defRPr lang="en-US"/>
      </a:defPPr>
      <a:lvl1pPr marL="0" algn="l" defTabSz="5015886" rtl="0" eaLnBrk="1" latinLnBrk="0" hangingPunct="1">
        <a:defRPr sz="9800" kern="1200">
          <a:solidFill>
            <a:schemeClr val="tx1"/>
          </a:solidFill>
          <a:latin typeface="+mn-lt"/>
          <a:ea typeface="+mn-ea"/>
          <a:cs typeface="+mn-cs"/>
        </a:defRPr>
      </a:lvl1pPr>
      <a:lvl2pPr marL="2507944" algn="l" defTabSz="5015886" rtl="0" eaLnBrk="1" latinLnBrk="0" hangingPunct="1">
        <a:defRPr sz="9800" kern="1200">
          <a:solidFill>
            <a:schemeClr val="tx1"/>
          </a:solidFill>
          <a:latin typeface="+mn-lt"/>
          <a:ea typeface="+mn-ea"/>
          <a:cs typeface="+mn-cs"/>
        </a:defRPr>
      </a:lvl2pPr>
      <a:lvl3pPr marL="5015886" algn="l" defTabSz="5015886" rtl="0" eaLnBrk="1" latinLnBrk="0" hangingPunct="1">
        <a:defRPr sz="9800" kern="1200">
          <a:solidFill>
            <a:schemeClr val="tx1"/>
          </a:solidFill>
          <a:latin typeface="+mn-lt"/>
          <a:ea typeface="+mn-ea"/>
          <a:cs typeface="+mn-cs"/>
        </a:defRPr>
      </a:lvl3pPr>
      <a:lvl4pPr marL="7523830" algn="l" defTabSz="5015886" rtl="0" eaLnBrk="1" latinLnBrk="0" hangingPunct="1">
        <a:defRPr sz="9800" kern="1200">
          <a:solidFill>
            <a:schemeClr val="tx1"/>
          </a:solidFill>
          <a:latin typeface="+mn-lt"/>
          <a:ea typeface="+mn-ea"/>
          <a:cs typeface="+mn-cs"/>
        </a:defRPr>
      </a:lvl4pPr>
      <a:lvl5pPr marL="10031772" algn="l" defTabSz="5015886" rtl="0" eaLnBrk="1" latinLnBrk="0" hangingPunct="1">
        <a:defRPr sz="9800" kern="1200">
          <a:solidFill>
            <a:schemeClr val="tx1"/>
          </a:solidFill>
          <a:latin typeface="+mn-lt"/>
          <a:ea typeface="+mn-ea"/>
          <a:cs typeface="+mn-cs"/>
        </a:defRPr>
      </a:lvl5pPr>
      <a:lvl6pPr marL="12539716" algn="l" defTabSz="5015886" rtl="0" eaLnBrk="1" latinLnBrk="0" hangingPunct="1">
        <a:defRPr sz="9800" kern="1200">
          <a:solidFill>
            <a:schemeClr val="tx1"/>
          </a:solidFill>
          <a:latin typeface="+mn-lt"/>
          <a:ea typeface="+mn-ea"/>
          <a:cs typeface="+mn-cs"/>
        </a:defRPr>
      </a:lvl6pPr>
      <a:lvl7pPr marL="15047660" algn="l" defTabSz="5015886" rtl="0" eaLnBrk="1" latinLnBrk="0" hangingPunct="1">
        <a:defRPr sz="9800" kern="1200">
          <a:solidFill>
            <a:schemeClr val="tx1"/>
          </a:solidFill>
          <a:latin typeface="+mn-lt"/>
          <a:ea typeface="+mn-ea"/>
          <a:cs typeface="+mn-cs"/>
        </a:defRPr>
      </a:lvl7pPr>
      <a:lvl8pPr marL="17555602" algn="l" defTabSz="5015886" rtl="0" eaLnBrk="1" latinLnBrk="0" hangingPunct="1">
        <a:defRPr sz="9800" kern="1200">
          <a:solidFill>
            <a:schemeClr val="tx1"/>
          </a:solidFill>
          <a:latin typeface="+mn-lt"/>
          <a:ea typeface="+mn-ea"/>
          <a:cs typeface="+mn-cs"/>
        </a:defRPr>
      </a:lvl8pPr>
      <a:lvl9pPr marL="20063546" algn="l" defTabSz="5015886" rtl="0" eaLnBrk="1" latinLnBrk="0" hangingPunct="1">
        <a:defRPr sz="9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F52AE6B-8788-7A4B-8120-060AFCA7D218}"/>
              </a:ext>
            </a:extLst>
          </p:cNvPr>
          <p:cNvGrpSpPr/>
          <p:nvPr userDrawn="1"/>
        </p:nvGrpSpPr>
        <p:grpSpPr>
          <a:xfrm>
            <a:off x="-138787" y="-1"/>
            <a:ext cx="51383316" cy="33026324"/>
            <a:chOff x="-37187" y="-1"/>
            <a:chExt cx="51383316" cy="33026324"/>
          </a:xfrm>
        </p:grpSpPr>
        <p:sp>
          <p:nvSpPr>
            <p:cNvPr id="11" name="Freeform 10">
              <a:extLst>
                <a:ext uri="{FF2B5EF4-FFF2-40B4-BE49-F238E27FC236}">
                  <a16:creationId xmlns:a16="http://schemas.microsoft.com/office/drawing/2014/main" id="{ECA23755-5AEF-F549-BC43-1F1B8C8F76B4}"/>
                </a:ext>
              </a:extLst>
            </p:cNvPr>
            <p:cNvSpPr/>
            <p:nvPr userDrawn="1"/>
          </p:nvSpPr>
          <p:spPr>
            <a:xfrm>
              <a:off x="46296" y="18105"/>
              <a:ext cx="51299833" cy="33008218"/>
            </a:xfrm>
            <a:custGeom>
              <a:avLst/>
              <a:gdLst>
                <a:gd name="connsiteX0" fmla="*/ 0 w 44005500"/>
                <a:gd name="connsiteY0" fmla="*/ 0 h 32956500"/>
                <a:gd name="connsiteX1" fmla="*/ 44005500 w 44005500"/>
                <a:gd name="connsiteY1" fmla="*/ 32956500 h 32956500"/>
                <a:gd name="connsiteX2" fmla="*/ 38100 w 44005500"/>
                <a:gd name="connsiteY2" fmla="*/ 32918400 h 32956500"/>
                <a:gd name="connsiteX3" fmla="*/ 0 w 44005500"/>
                <a:gd name="connsiteY3" fmla="*/ 0 h 32956500"/>
              </a:gdLst>
              <a:ahLst/>
              <a:cxnLst>
                <a:cxn ang="0">
                  <a:pos x="connsiteX0" y="connsiteY0"/>
                </a:cxn>
                <a:cxn ang="0">
                  <a:pos x="connsiteX1" y="connsiteY1"/>
                </a:cxn>
                <a:cxn ang="0">
                  <a:pos x="connsiteX2" y="connsiteY2"/>
                </a:cxn>
                <a:cxn ang="0">
                  <a:pos x="connsiteX3" y="connsiteY3"/>
                </a:cxn>
              </a:cxnLst>
              <a:rect l="l" t="t" r="r" b="b"/>
              <a:pathLst>
                <a:path w="44005500" h="32956500">
                  <a:moveTo>
                    <a:pt x="0" y="0"/>
                  </a:moveTo>
                  <a:lnTo>
                    <a:pt x="44005500" y="32956500"/>
                  </a:lnTo>
                  <a:lnTo>
                    <a:pt x="38100" y="32918400"/>
                  </a:lnTo>
                  <a:lnTo>
                    <a:pt x="0" y="0"/>
                  </a:lnTo>
                  <a:close/>
                </a:path>
              </a:pathLst>
            </a:custGeom>
            <a:gradFill>
              <a:gsLst>
                <a:gs pos="79000">
                  <a:srgbClr val="E3E9E5"/>
                </a:gs>
                <a:gs pos="13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99C831CC-3D10-D646-A87C-5B1755C9CA2D}"/>
                </a:ext>
              </a:extLst>
            </p:cNvPr>
            <p:cNvSpPr/>
            <p:nvPr userDrawn="1"/>
          </p:nvSpPr>
          <p:spPr>
            <a:xfrm flipH="1" flipV="1">
              <a:off x="46295" y="18105"/>
              <a:ext cx="51299830" cy="32991233"/>
            </a:xfrm>
            <a:custGeom>
              <a:avLst/>
              <a:gdLst>
                <a:gd name="connsiteX0" fmla="*/ 0 w 44005500"/>
                <a:gd name="connsiteY0" fmla="*/ 0 h 32956500"/>
                <a:gd name="connsiteX1" fmla="*/ 44005500 w 44005500"/>
                <a:gd name="connsiteY1" fmla="*/ 32956500 h 32956500"/>
                <a:gd name="connsiteX2" fmla="*/ 38100 w 44005500"/>
                <a:gd name="connsiteY2" fmla="*/ 32918400 h 32956500"/>
                <a:gd name="connsiteX3" fmla="*/ 0 w 44005500"/>
                <a:gd name="connsiteY3" fmla="*/ 0 h 32956500"/>
              </a:gdLst>
              <a:ahLst/>
              <a:cxnLst>
                <a:cxn ang="0">
                  <a:pos x="connsiteX0" y="connsiteY0"/>
                </a:cxn>
                <a:cxn ang="0">
                  <a:pos x="connsiteX1" y="connsiteY1"/>
                </a:cxn>
                <a:cxn ang="0">
                  <a:pos x="connsiteX2" y="connsiteY2"/>
                </a:cxn>
                <a:cxn ang="0">
                  <a:pos x="connsiteX3" y="connsiteY3"/>
                </a:cxn>
              </a:cxnLst>
              <a:rect l="l" t="t" r="r" b="b"/>
              <a:pathLst>
                <a:path w="44005500" h="32956500">
                  <a:moveTo>
                    <a:pt x="0" y="0"/>
                  </a:moveTo>
                  <a:lnTo>
                    <a:pt x="44005500" y="32956500"/>
                  </a:lnTo>
                  <a:lnTo>
                    <a:pt x="38100" y="32918400"/>
                  </a:lnTo>
                  <a:lnTo>
                    <a:pt x="0" y="0"/>
                  </a:lnTo>
                  <a:close/>
                </a:path>
              </a:pathLst>
            </a:custGeom>
            <a:gradFill>
              <a:gsLst>
                <a:gs pos="41000">
                  <a:schemeClr val="bg2"/>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1091062C-6BC3-234F-8AB9-D813C4BF14CB}"/>
                </a:ext>
              </a:extLst>
            </p:cNvPr>
            <p:cNvSpPr/>
            <p:nvPr userDrawn="1"/>
          </p:nvSpPr>
          <p:spPr>
            <a:xfrm>
              <a:off x="-37187" y="-1"/>
              <a:ext cx="51383316" cy="33026324"/>
            </a:xfrm>
            <a:custGeom>
              <a:avLst/>
              <a:gdLst>
                <a:gd name="connsiteX0" fmla="*/ 36576 w 39026592"/>
                <a:gd name="connsiteY0" fmla="*/ 0 h 30614112"/>
                <a:gd name="connsiteX1" fmla="*/ 15837408 w 39026592"/>
                <a:gd name="connsiteY1" fmla="*/ 30614112 h 30614112"/>
                <a:gd name="connsiteX2" fmla="*/ 39026592 w 39026592"/>
                <a:gd name="connsiteY2" fmla="*/ 13350240 h 30614112"/>
                <a:gd name="connsiteX3" fmla="*/ 0 w 39026592"/>
                <a:gd name="connsiteY3" fmla="*/ 73152 h 30614112"/>
                <a:gd name="connsiteX4" fmla="*/ 109728 w 39026592"/>
                <a:gd name="connsiteY4" fmla="*/ 146304 h 3061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26592" h="30614112">
                  <a:moveTo>
                    <a:pt x="36576" y="0"/>
                  </a:moveTo>
                  <a:lnTo>
                    <a:pt x="15837408" y="30614112"/>
                  </a:lnTo>
                  <a:lnTo>
                    <a:pt x="39026592" y="13350240"/>
                  </a:lnTo>
                  <a:lnTo>
                    <a:pt x="0" y="73152"/>
                  </a:lnTo>
                  <a:lnTo>
                    <a:pt x="109728" y="146304"/>
                  </a:lnTo>
                </a:path>
              </a:pathLst>
            </a:custGeom>
            <a:gradFill flip="none" rotWithShape="1">
              <a:gsLst>
                <a:gs pos="0">
                  <a:schemeClr val="bg1"/>
                </a:gs>
                <a:gs pos="76000">
                  <a:schemeClr val="accent1">
                    <a:lumMod val="30000"/>
                    <a:lumOff val="70000"/>
                    <a:alpha val="0"/>
                  </a:schemeClr>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Text Box 14"/>
          <p:cNvSpPr txBox="1">
            <a:spLocks noChangeArrowheads="1"/>
          </p:cNvSpPr>
          <p:nvPr userDrawn="1"/>
        </p:nvSpPr>
        <p:spPr bwMode="auto">
          <a:xfrm>
            <a:off x="1208499" y="32132794"/>
            <a:ext cx="2932106" cy="361442"/>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700" b="1" dirty="0">
                <a:solidFill>
                  <a:schemeClr val="bg1">
                    <a:lumMod val="75000"/>
                  </a:schemeClr>
                </a:solidFill>
                <a:latin typeface="Arial" charset="0"/>
              </a:rPr>
              <a:t>RESEARCH POSTER PRESENTATION DESIGN © 2019</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graphicFrame>
        <p:nvGraphicFramePr>
          <p:cNvPr id="63" name="Table 62">
            <a:extLst>
              <a:ext uri="{FF2B5EF4-FFF2-40B4-BE49-F238E27FC236}">
                <a16:creationId xmlns:a16="http://schemas.microsoft.com/office/drawing/2014/main" id="{F9140C80-74D5-6241-B4E3-0EFCFBB2757F}"/>
              </a:ext>
            </a:extLst>
          </p:cNvPr>
          <p:cNvGraphicFramePr>
            <a:graphicFrameLocks noGrp="1"/>
          </p:cNvGraphicFramePr>
          <p:nvPr userDrawn="1">
            <p:extLst>
              <p:ext uri="{D42A27DB-BD31-4B8C-83A1-F6EECF244321}">
                <p14:modId xmlns:p14="http://schemas.microsoft.com/office/powerpoint/2010/main" val="4185887590"/>
              </p:ext>
            </p:extLst>
          </p:nvPr>
        </p:nvGraphicFramePr>
        <p:xfrm>
          <a:off x="-10227973" y="-1"/>
          <a:ext cx="9776869" cy="32918397"/>
        </p:xfrm>
        <a:graphic>
          <a:graphicData uri="http://schemas.openxmlformats.org/drawingml/2006/table">
            <a:tbl>
              <a:tblPr firstRow="1" bandRow="1">
                <a:tableStyleId>{5C22544A-7EE6-4342-B048-85BDC9FD1C3A}</a:tableStyleId>
              </a:tblPr>
              <a:tblGrid>
                <a:gridCol w="4192245">
                  <a:extLst>
                    <a:ext uri="{9D8B030D-6E8A-4147-A177-3AD203B41FA5}">
                      <a16:colId xmlns:a16="http://schemas.microsoft.com/office/drawing/2014/main" val="20000"/>
                    </a:ext>
                  </a:extLst>
                </a:gridCol>
                <a:gridCol w="5584624">
                  <a:extLst>
                    <a:ext uri="{9D8B030D-6E8A-4147-A177-3AD203B41FA5}">
                      <a16:colId xmlns:a16="http://schemas.microsoft.com/office/drawing/2014/main" val="20001"/>
                    </a:ext>
                  </a:extLst>
                </a:gridCol>
              </a:tblGrid>
              <a:tr h="1246169">
                <a:tc gridSpan="2">
                  <a:txBody>
                    <a:bodyPr/>
                    <a:lstStyle/>
                    <a:p>
                      <a:pPr marL="0" marR="0" indent="0" algn="ctr" defTabSz="4388900" rtl="0" eaLnBrk="1" fontAlgn="auto" latinLnBrk="0" hangingPunct="1">
                        <a:lnSpc>
                          <a:spcPct val="100000"/>
                        </a:lnSpc>
                        <a:spcBef>
                          <a:spcPts val="0"/>
                        </a:spcBef>
                        <a:spcAft>
                          <a:spcPts val="0"/>
                        </a:spcAft>
                        <a:buClrTx/>
                        <a:buSzTx/>
                        <a:buFontTx/>
                        <a:buNone/>
                        <a:tabLst/>
                        <a:defRPr/>
                      </a:pPr>
                      <a:r>
                        <a:rPr lang="en-US" sz="3600" b="0" spc="600" dirty="0">
                          <a:solidFill>
                            <a:srgbClr val="1F3A4E"/>
                          </a:solidFill>
                          <a:latin typeface="Arial Black" panose="020B0A04020102020204" pitchFamily="34" charset="0"/>
                        </a:rPr>
                        <a:t>QUICK START GUIDE</a:t>
                      </a:r>
                      <a:br>
                        <a:rPr lang="en-US" sz="3600" b="0" spc="600" dirty="0">
                          <a:solidFill>
                            <a:srgbClr val="1F3A4E"/>
                          </a:solidFill>
                          <a:latin typeface="Arial Black" panose="020B0A04020102020204" pitchFamily="34" charset="0"/>
                        </a:rPr>
                      </a:br>
                      <a:r>
                        <a:rPr lang="en-US" sz="2800" b="1" spc="0" dirty="0">
                          <a:solidFill>
                            <a:srgbClr val="FF0000"/>
                          </a:solidFill>
                          <a:latin typeface="Trebuchet MS" pitchFamily="34" charset="0"/>
                        </a:rPr>
                        <a:t>(THIS SIDEBAR WILL NOT PRINT)</a:t>
                      </a:r>
                      <a:endParaRPr lang="en-US" sz="3600" b="1" spc="600" dirty="0">
                        <a:solidFill>
                          <a:schemeClr val="bg1"/>
                        </a:solidFill>
                        <a:latin typeface="Trebuchet MS" pitchFamily="34" charset="0"/>
                      </a:endParaRPr>
                    </a:p>
                  </a:txBody>
                  <a:tcPr marL="182880" marT="137160">
                    <a:solidFill>
                      <a:srgbClr val="FFC000"/>
                    </a:solidFill>
                  </a:tcPr>
                </a:tc>
                <a:tc hMerge="1">
                  <a:txBody>
                    <a:bodyPr/>
                    <a:lstStyle/>
                    <a:p>
                      <a:endParaRPr lang="en-US" dirty="0"/>
                    </a:p>
                  </a:txBody>
                  <a:tcPr/>
                </a:tc>
                <a:extLst>
                  <a:ext uri="{0D108BD9-81ED-4DB2-BD59-A6C34878D82A}">
                    <a16:rowId xmlns:a16="http://schemas.microsoft.com/office/drawing/2014/main" val="10000"/>
                  </a:ext>
                </a:extLst>
              </a:tr>
              <a:tr h="4263426">
                <a:tc gridSpan="2">
                  <a:txBody>
                    <a:bodyPr/>
                    <a:lstStyle/>
                    <a:p>
                      <a:pPr defTabSz="3765639"/>
                      <a:r>
                        <a:rPr lang="en-US" sz="2000" i="0" dirty="0">
                          <a:solidFill>
                            <a:srgbClr val="D9D9D9"/>
                          </a:solidFill>
                          <a:latin typeface="Arial"/>
                          <a:cs typeface="Arial"/>
                        </a:rPr>
                        <a:t>This PowerPoint template produces a </a:t>
                      </a:r>
                      <a:r>
                        <a:rPr lang="en-US" sz="2000" i="0" dirty="0">
                          <a:solidFill>
                            <a:srgbClr val="FFC000"/>
                          </a:solidFill>
                          <a:latin typeface="Arial"/>
                          <a:cs typeface="Arial"/>
                        </a:rPr>
                        <a:t>36”x56" </a:t>
                      </a:r>
                      <a:r>
                        <a:rPr lang="en-US" sz="2000" i="0" dirty="0">
                          <a:solidFill>
                            <a:srgbClr val="D9D9D9"/>
                          </a:solidFill>
                          <a:latin typeface="Arial"/>
                          <a:cs typeface="Arial"/>
                        </a:rPr>
                        <a:t>presentation poster. You can use it to create your research poster by placing your title, subtitle, text, tables, charts and photos. </a:t>
                      </a:r>
                    </a:p>
                    <a:p>
                      <a:pPr defTabSz="3765639"/>
                      <a:endParaRPr lang="en-US" sz="2000" i="0" dirty="0">
                        <a:solidFill>
                          <a:srgbClr val="D9D9D9"/>
                        </a:solidFill>
                        <a:latin typeface="Arial"/>
                        <a:cs typeface="Arial"/>
                      </a:endParaRPr>
                    </a:p>
                    <a:p>
                      <a:pPr defTabSz="3765639"/>
                      <a:r>
                        <a:rPr lang="en-US" sz="2000" i="0" dirty="0">
                          <a:solidFill>
                            <a:srgbClr val="D9D9D9"/>
                          </a:solidFill>
                          <a:latin typeface="Arial"/>
                          <a:cs typeface="Arial"/>
                        </a:rPr>
                        <a:t>We provide a series of online tutorials that will guide you through the poster design process and answer your poster production questions. For complete template tutorials, go online to </a:t>
                      </a:r>
                      <a:r>
                        <a:rPr lang="en-US" sz="2000" i="0" dirty="0" err="1">
                          <a:solidFill>
                            <a:srgbClr val="FFC000"/>
                          </a:solidFill>
                          <a:latin typeface="Arial"/>
                          <a:cs typeface="Arial"/>
                        </a:rPr>
                        <a:t>PosterPresentations.com</a:t>
                      </a:r>
                      <a:r>
                        <a:rPr lang="en-US" sz="2000" i="0" dirty="0">
                          <a:solidFill>
                            <a:srgbClr val="D9D9D9"/>
                          </a:solidFill>
                          <a:latin typeface="Arial"/>
                          <a:cs typeface="Arial"/>
                        </a:rPr>
                        <a:t> and click on the  </a:t>
                      </a:r>
                      <a:r>
                        <a:rPr lang="en-US" sz="2000" i="0" dirty="0">
                          <a:solidFill>
                            <a:srgbClr val="FFC000"/>
                          </a:solidFill>
                          <a:latin typeface="Arial"/>
                          <a:cs typeface="Arial"/>
                        </a:rPr>
                        <a:t>HELP DESK</a:t>
                      </a:r>
                      <a:r>
                        <a:rPr lang="en-US" sz="2000" i="0" baseline="0" dirty="0">
                          <a:solidFill>
                            <a:srgbClr val="D9D9D9"/>
                          </a:solidFill>
                          <a:latin typeface="Arial"/>
                          <a:cs typeface="Arial"/>
                        </a:rPr>
                        <a:t> </a:t>
                      </a:r>
                      <a:r>
                        <a:rPr lang="en-US" sz="2000" i="0" dirty="0">
                          <a:solidFill>
                            <a:srgbClr val="D9D9D9"/>
                          </a:solidFill>
                          <a:latin typeface="Arial"/>
                          <a:cs typeface="Arial"/>
                        </a:rPr>
                        <a:t>tab.</a:t>
                      </a:r>
                    </a:p>
                    <a:p>
                      <a:pPr defTabSz="3765639"/>
                      <a:endParaRPr lang="en-US" sz="2000" i="0" dirty="0">
                        <a:solidFill>
                          <a:srgbClr val="D9D9D9"/>
                        </a:solidFill>
                        <a:latin typeface="Arial"/>
                        <a:cs typeface="Arial"/>
                      </a:endParaRPr>
                    </a:p>
                    <a:p>
                      <a:pPr defTabSz="3765639"/>
                      <a:r>
                        <a:rPr lang="en-US" sz="2000" i="0" dirty="0">
                          <a:solidFill>
                            <a:srgbClr val="D9D9D9"/>
                          </a:solidFill>
                          <a:latin typeface="Arial"/>
                          <a:cs typeface="Arial"/>
                        </a:rPr>
                        <a:t>To print your poster using our same-day professional printing service, go online to </a:t>
                      </a:r>
                      <a:r>
                        <a:rPr lang="en-US" sz="2000" i="0" dirty="0" err="1">
                          <a:solidFill>
                            <a:srgbClr val="FFC000"/>
                          </a:solidFill>
                          <a:latin typeface="Arial"/>
                          <a:cs typeface="Arial"/>
                        </a:rPr>
                        <a:t>PosterPresentations.com</a:t>
                      </a:r>
                      <a:r>
                        <a:rPr lang="en-US" sz="2000" i="0" dirty="0">
                          <a:solidFill>
                            <a:srgbClr val="D9D9D9"/>
                          </a:solidFill>
                          <a:latin typeface="Arial"/>
                          <a:cs typeface="Arial"/>
                        </a:rPr>
                        <a:t> and click on "</a:t>
                      </a:r>
                      <a:r>
                        <a:rPr lang="en-US" sz="2000" i="0" dirty="0">
                          <a:solidFill>
                            <a:srgbClr val="FFC000"/>
                          </a:solidFill>
                          <a:latin typeface="Arial"/>
                          <a:cs typeface="Arial"/>
                        </a:rPr>
                        <a:t>Order your poster</a:t>
                      </a:r>
                      <a:r>
                        <a:rPr lang="en-US" sz="2000" i="0" dirty="0">
                          <a:solidFill>
                            <a:srgbClr val="D9D9D9"/>
                          </a:solidFill>
                          <a:latin typeface="Arial"/>
                          <a:cs typeface="Arial"/>
                        </a:rPr>
                        <a:t>".</a:t>
                      </a:r>
                      <a:endParaRPr lang="en-US" sz="2000" b="1" dirty="0">
                        <a:solidFill>
                          <a:srgbClr val="D9D9D9"/>
                        </a:solidFill>
                        <a:latin typeface="Arial"/>
                        <a:cs typeface="Arial"/>
                      </a:endParaRPr>
                    </a:p>
                  </a:txBody>
                  <a:tcPr marL="182880" marT="137160">
                    <a:solidFill>
                      <a:srgbClr val="010101"/>
                    </a:solidFill>
                  </a:tcPr>
                </a:tc>
                <a:tc hMerge="1">
                  <a:txBody>
                    <a:bodyPr/>
                    <a:lstStyle/>
                    <a:p>
                      <a:pPr marL="0" indent="0" algn="l" defTabSz="114300"/>
                      <a:endParaRPr lang="en-US" sz="2400" b="0" baseline="0" dirty="0">
                        <a:solidFill>
                          <a:srgbClr val="FFC000"/>
                        </a:solidFill>
                        <a:latin typeface="Arial" panose="020B0604020202020204" pitchFamily="34" charset="0"/>
                        <a:cs typeface="Arial" panose="020B0604020202020204" pitchFamily="34" charset="0"/>
                      </a:endParaRPr>
                    </a:p>
                  </a:txBody>
                  <a:tcPr>
                    <a:solidFill>
                      <a:schemeClr val="tx1">
                        <a:lumMod val="95000"/>
                        <a:lumOff val="5000"/>
                      </a:schemeClr>
                    </a:solidFill>
                  </a:tcPr>
                </a:tc>
                <a:extLst>
                  <a:ext uri="{0D108BD9-81ED-4DB2-BD59-A6C34878D82A}">
                    <a16:rowId xmlns:a16="http://schemas.microsoft.com/office/drawing/2014/main" val="677555919"/>
                  </a:ext>
                </a:extLst>
              </a:tr>
              <a:tr h="4634158">
                <a:tc>
                  <a:txBody>
                    <a:bodyPr/>
                    <a:lstStyle/>
                    <a:p>
                      <a:pPr algn="ctr"/>
                      <a:endParaRPr lang="en-US" sz="2000" dirty="0">
                        <a:solidFill>
                          <a:srgbClr val="1F3A4E"/>
                        </a:solidFill>
                      </a:endParaRPr>
                    </a:p>
                    <a:p>
                      <a:pPr algn="ctr"/>
                      <a:endParaRPr lang="en-US" sz="2000" dirty="0">
                        <a:solidFill>
                          <a:srgbClr val="1F3A4E"/>
                        </a:solidFill>
                      </a:endParaRPr>
                    </a:p>
                    <a:p>
                      <a:pPr algn="ctr"/>
                      <a:r>
                        <a:rPr lang="en-US" sz="2000" dirty="0">
                          <a:solidFill>
                            <a:schemeClr val="bg1"/>
                          </a:solidFill>
                          <a:latin typeface="Arial" panose="020B0604020202020204" pitchFamily="34" charset="0"/>
                          <a:cs typeface="Arial" panose="020B0604020202020204" pitchFamily="34" charset="0"/>
                        </a:rPr>
                        <a:t>This is a template for a</a:t>
                      </a:r>
                      <a:br>
                        <a:rPr lang="en-US" sz="2000" dirty="0">
                          <a:solidFill>
                            <a:schemeClr val="bg1"/>
                          </a:solidFill>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presentation poster </a:t>
                      </a:r>
                      <a:br>
                        <a:rPr lang="en-US" sz="2000" dirty="0">
                          <a:solidFill>
                            <a:schemeClr val="bg1"/>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36 inches tall</a:t>
                      </a:r>
                      <a:br>
                        <a:rPr lang="en-US" sz="3600" b="1" dirty="0">
                          <a:solidFill>
                            <a:srgbClr val="FFC000"/>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by</a:t>
                      </a:r>
                      <a:br>
                        <a:rPr lang="en-US" sz="3600" b="1" dirty="0">
                          <a:solidFill>
                            <a:srgbClr val="FFC000"/>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56 inches wide</a:t>
                      </a:r>
                      <a:br>
                        <a:rPr lang="en-US" sz="2000" dirty="0">
                          <a:solidFill>
                            <a:schemeClr val="bg1"/>
                          </a:solidFill>
                          <a:latin typeface="Arial" panose="020B0604020202020204" pitchFamily="34" charset="0"/>
                          <a:cs typeface="Arial" panose="020B0604020202020204" pitchFamily="34" charset="0"/>
                        </a:rPr>
                      </a:br>
                      <a:endParaRPr lang="en-US" sz="2000" dirty="0">
                        <a:solidFill>
                          <a:srgbClr val="1F3A4E"/>
                        </a:solidFill>
                      </a:endParaRPr>
                    </a:p>
                  </a:txBody>
                  <a:tcPr>
                    <a:solidFill>
                      <a:srgbClr val="010101"/>
                    </a:solidFill>
                  </a:tcPr>
                </a:tc>
                <a:tc>
                  <a:txBody>
                    <a:bodyPr/>
                    <a:lstStyle/>
                    <a:p>
                      <a:pPr marL="0" marR="0" indent="0" algn="l" defTabSz="4388900" rtl="0" eaLnBrk="1" fontAlgn="auto" latinLnBrk="0" hangingPunct="1">
                        <a:lnSpc>
                          <a:spcPct val="100000"/>
                        </a:lnSpc>
                        <a:spcBef>
                          <a:spcPts val="0"/>
                        </a:spcBef>
                        <a:spcAft>
                          <a:spcPts val="0"/>
                        </a:spcAft>
                        <a:buClrTx/>
                        <a:buSzTx/>
                        <a:buFontTx/>
                        <a:buNone/>
                        <a:tabLst/>
                        <a:defRPr/>
                      </a:pPr>
                      <a:r>
                        <a:rPr lang="en-US" sz="2400" b="1" baseline="0" dirty="0">
                          <a:solidFill>
                            <a:srgbClr val="FFC000"/>
                          </a:solidFill>
                          <a:latin typeface="Arial" panose="020B0604020202020204" pitchFamily="34" charset="0"/>
                          <a:cs typeface="Arial" panose="020B0604020202020204" pitchFamily="34" charset="0"/>
                        </a:rPr>
                        <a:t>Important: Check the template size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Before you start working on your poster and to avoid printing problems check that you have downloaded and that you are using the correct size template for your poster presentation.</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This template can also be printed at the following sizes without distortion and without any additional formatting:</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42 tall x 65.3 wide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48 tall x 74.6 wide</a:t>
                      </a:r>
                    </a:p>
                  </a:txBody>
                  <a:tcPr marL="182880" marT="137160">
                    <a:solidFill>
                      <a:srgbClr val="010101"/>
                    </a:solidFill>
                  </a:tcPr>
                </a:tc>
                <a:extLst>
                  <a:ext uri="{0D108BD9-81ED-4DB2-BD59-A6C34878D82A}">
                    <a16:rowId xmlns:a16="http://schemas.microsoft.com/office/drawing/2014/main" val="10008"/>
                  </a:ext>
                </a:extLst>
              </a:tr>
              <a:tr h="4346602">
                <a:tc>
                  <a:txBody>
                    <a:bodyPr/>
                    <a:lstStyle/>
                    <a:p>
                      <a:endParaRPr lang="en-US" sz="2000" dirty="0">
                        <a:solidFill>
                          <a:srgbClr val="1F3A4E"/>
                        </a:solidFill>
                      </a:endParaRPr>
                    </a:p>
                  </a:txBody>
                  <a:tcPr>
                    <a:blipFill rotWithShape="1">
                      <a:blip r:embed="rId3"/>
                      <a:stretch>
                        <a:fillRect/>
                      </a:stretch>
                    </a:blipFill>
                  </a:tcPr>
                </a:tc>
                <a:tc>
                  <a:txBody>
                    <a:bodyPr/>
                    <a:lstStyle/>
                    <a:p>
                      <a:pPr algn="l"/>
                      <a:r>
                        <a:rPr lang="en-US" sz="2400" b="1" baseline="0" dirty="0">
                          <a:solidFill>
                            <a:srgbClr val="FFC000"/>
                          </a:solidFill>
                          <a:latin typeface="Arial" panose="020B0604020202020204" pitchFamily="34" charset="0"/>
                          <a:cs typeface="Arial" panose="020B0604020202020204" pitchFamily="34" charset="0"/>
                        </a:rPr>
                        <a:t>How to </a:t>
                      </a:r>
                      <a:r>
                        <a:rPr lang="en-US" sz="4000" b="1" baseline="0" dirty="0">
                          <a:solidFill>
                            <a:srgbClr val="FFC000"/>
                          </a:solidFill>
                          <a:latin typeface="Arial" panose="020B0604020202020204" pitchFamily="34" charset="0"/>
                          <a:cs typeface="Arial" panose="020B0604020202020204" pitchFamily="34" charset="0"/>
                        </a:rPr>
                        <a:t>Zoom in </a:t>
                      </a:r>
                      <a:r>
                        <a:rPr lang="en-US" sz="2400" b="1" baseline="0" dirty="0">
                          <a:solidFill>
                            <a:srgbClr val="FFC000"/>
                          </a:solidFill>
                          <a:latin typeface="Arial" panose="020B0604020202020204" pitchFamily="34" charset="0"/>
                          <a:cs typeface="Arial" panose="020B0604020202020204" pitchFamily="34" charset="0"/>
                        </a:rPr>
                        <a:t>and </a:t>
                      </a:r>
                      <a:r>
                        <a:rPr lang="en-US" sz="1800" b="1" baseline="0" dirty="0">
                          <a:solidFill>
                            <a:srgbClr val="FFC000"/>
                          </a:solidFill>
                          <a:latin typeface="Arial" panose="020B0604020202020204" pitchFamily="34" charset="0"/>
                          <a:cs typeface="Arial" panose="020B0604020202020204" pitchFamily="34" charset="0"/>
                        </a:rPr>
                        <a:t>out</a:t>
                      </a:r>
                      <a:endParaRPr lang="en-US" sz="2400" b="1" baseline="0" dirty="0">
                        <a:solidFill>
                          <a:srgbClr val="FFC000"/>
                        </a:solidFill>
                        <a:latin typeface="Arial" panose="020B0604020202020204" pitchFamily="34" charset="0"/>
                        <a:cs typeface="Arial" panose="020B0604020202020204" pitchFamily="34" charset="0"/>
                      </a:endParaRPr>
                    </a:p>
                    <a:p>
                      <a:pPr algn="l"/>
                      <a:r>
                        <a:rPr lang="en-US" sz="2000" b="0" baseline="0" dirty="0">
                          <a:solidFill>
                            <a:srgbClr val="D9D9D9"/>
                          </a:solidFill>
                          <a:latin typeface="Arial" panose="020B0604020202020204" pitchFamily="34" charset="0"/>
                          <a:cs typeface="Arial" panose="020B0604020202020204" pitchFamily="34" charset="0"/>
                        </a:rPr>
                        <a:t>Use the PowerPoint zoom tool to adjust the screen magnification to view comfortably. PowerPoint provides 2 ways to zoom: </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1. </a:t>
                      </a:r>
                      <a:r>
                        <a:rPr lang="en-US" sz="2000" b="0" baseline="0" dirty="0">
                          <a:solidFill>
                            <a:srgbClr val="D9D9D9"/>
                          </a:solidFill>
                          <a:latin typeface="Arial" panose="020B0604020202020204" pitchFamily="34" charset="0"/>
                          <a:cs typeface="Arial" panose="020B0604020202020204" pitchFamily="34" charset="0"/>
                        </a:rPr>
                        <a:t>On the top menu bar click on the VIEW tab and then click on ZOOM. Choose the zoom percentage that works best for you. </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2. </a:t>
                      </a:r>
                      <a:r>
                        <a:rPr lang="en-US" sz="2000" b="0" baseline="0" dirty="0">
                          <a:solidFill>
                            <a:srgbClr val="D9D9D9"/>
                          </a:solidFill>
                          <a:latin typeface="Arial" panose="020B0604020202020204" pitchFamily="34" charset="0"/>
                          <a:cs typeface="Arial" panose="020B0604020202020204" pitchFamily="34" charset="0"/>
                        </a:rPr>
                        <a:t>For better zoom flexibility, use the zoom slider at the bottom right of the window.</a:t>
                      </a:r>
                    </a:p>
                  </a:txBody>
                  <a:tcPr marL="182880" marT="137160">
                    <a:solidFill>
                      <a:srgbClr val="010101"/>
                    </a:solidFill>
                  </a:tcPr>
                </a:tc>
                <a:extLst>
                  <a:ext uri="{0D108BD9-81ED-4DB2-BD59-A6C34878D82A}">
                    <a16:rowId xmlns:a16="http://schemas.microsoft.com/office/drawing/2014/main" val="10001"/>
                  </a:ext>
                </a:extLst>
              </a:tr>
              <a:tr h="1824838">
                <a:tc gridSpan="2">
                  <a:txBody>
                    <a:bodyPr/>
                    <a:lstStyle/>
                    <a:p>
                      <a:pPr marL="0" marR="0" lvl="0" indent="0" algn="l" defTabSz="4388900" rtl="0" eaLnBrk="1" fontAlgn="auto" latinLnBrk="0" hangingPunct="1">
                        <a:lnSpc>
                          <a:spcPct val="100000"/>
                        </a:lnSpc>
                        <a:spcBef>
                          <a:spcPts val="0"/>
                        </a:spcBef>
                        <a:spcAft>
                          <a:spcPts val="0"/>
                        </a:spcAft>
                        <a:buClrTx/>
                        <a:buSzTx/>
                        <a:buFontTx/>
                        <a:buNone/>
                        <a:tabLst/>
                        <a:defRPr/>
                      </a:pPr>
                      <a:r>
                        <a:rPr lang="en-US" sz="2400" b="1" baseline="0" dirty="0">
                          <a:solidFill>
                            <a:srgbClr val="FFC000"/>
                          </a:solidFill>
                          <a:latin typeface="Arial" panose="020B0604020202020204" pitchFamily="34" charset="0"/>
                          <a:cs typeface="Arial" panose="020B0604020202020204" pitchFamily="34" charset="0"/>
                        </a:rPr>
                        <a:t>Ruler and Guides</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The dotted lines on his poster template are guides.  The horizontal and vertical guides will help you align your poster elements accurately. Text boxes and other elements will ”snap” to the guides and stay within the boundaries of the columns. To hide the guides go to VIEW and uncheck the Guides box.</a:t>
                      </a:r>
                    </a:p>
                  </a:txBody>
                  <a:tcPr>
                    <a:solidFill>
                      <a:srgbClr val="010101"/>
                    </a:solidFill>
                  </a:tcPr>
                </a:tc>
                <a:tc hMerge="1">
                  <a:txBody>
                    <a:bodyPr/>
                    <a:lstStyle/>
                    <a:p>
                      <a:endParaRPr lang="en-US" sz="2400" b="0" baseline="0" dirty="0">
                        <a:solidFill>
                          <a:schemeClr val="bg1"/>
                        </a:solidFill>
                        <a:latin typeface="Arial" panose="020B0604020202020204" pitchFamily="34" charset="0"/>
                        <a:cs typeface="Arial" panose="020B0604020202020204" pitchFamily="34" charset="0"/>
                      </a:endParaRPr>
                    </a:p>
                  </a:txBody>
                  <a:tcPr marL="182880" marT="137160">
                    <a:solidFill>
                      <a:schemeClr val="tx1">
                        <a:lumMod val="95000"/>
                        <a:lumOff val="5000"/>
                      </a:schemeClr>
                    </a:solidFill>
                  </a:tcPr>
                </a:tc>
                <a:extLst>
                  <a:ext uri="{0D108BD9-81ED-4DB2-BD59-A6C34878D82A}">
                    <a16:rowId xmlns:a16="http://schemas.microsoft.com/office/drawing/2014/main" val="10002"/>
                  </a:ext>
                </a:extLst>
              </a:tr>
              <a:tr h="3875978">
                <a:tc>
                  <a:txBody>
                    <a:bodyPr/>
                    <a:lstStyle/>
                    <a:p>
                      <a:endParaRPr lang="en-US" sz="2000" dirty="0">
                        <a:solidFill>
                          <a:srgbClr val="1F3A4E"/>
                        </a:solidFill>
                      </a:endParaRPr>
                    </a:p>
                  </a:txBody>
                  <a:tcPr>
                    <a:blipFill rotWithShape="1">
                      <a:blip r:embed="rId4"/>
                      <a:stretch>
                        <a:fillRect/>
                      </a:stretch>
                    </a:blipFill>
                  </a:tcPr>
                </a:tc>
                <a:tc>
                  <a:txBody>
                    <a:bodyPr/>
                    <a:lstStyle/>
                    <a:p>
                      <a:pPr marL="0" lvl="1" indent="0" algn="l" defTabSz="114300"/>
                      <a:r>
                        <a:rPr lang="en-US" sz="2400" b="1" baseline="0" dirty="0">
                          <a:solidFill>
                            <a:srgbClr val="FFC000"/>
                          </a:solidFill>
                          <a:latin typeface="Arial" panose="020B0604020202020204" pitchFamily="34" charset="0"/>
                          <a:cs typeface="Arial" panose="020B0604020202020204" pitchFamily="34" charset="0"/>
                        </a:rPr>
                        <a:t>Headers and text containers</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Included in this template are commonly used section headers such as Abstract, Objectives, Methods, Results, etc.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Click inside a section header to add its text.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To add another header, click on edge of the section box so that it is outlined. Copy and paste it.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To increase its size, click on the white circles and expand to the the desired size.</a:t>
                      </a:r>
                    </a:p>
                  </a:txBody>
                  <a:tcPr marL="182880" marT="137160">
                    <a:solidFill>
                      <a:srgbClr val="010101"/>
                    </a:solidFill>
                  </a:tcPr>
                </a:tc>
                <a:extLst>
                  <a:ext uri="{0D108BD9-81ED-4DB2-BD59-A6C34878D82A}">
                    <a16:rowId xmlns:a16="http://schemas.microsoft.com/office/drawing/2014/main" val="10003"/>
                  </a:ext>
                </a:extLst>
              </a:tr>
              <a:tr h="3566653">
                <a:tc gridSpan="2">
                  <a:txBody>
                    <a:bodyPr/>
                    <a:lstStyle/>
                    <a:p>
                      <a:r>
                        <a:rPr lang="en-US" sz="2400" b="1" dirty="0">
                          <a:solidFill>
                            <a:srgbClr val="FFC000"/>
                          </a:solidFill>
                          <a:latin typeface="Arial" panose="020B0604020202020204" pitchFamily="34" charset="0"/>
                          <a:cs typeface="Arial" panose="020B0604020202020204" pitchFamily="34" charset="0"/>
                        </a:rPr>
                        <a:t>Adding content to the poster</a:t>
                      </a:r>
                    </a:p>
                    <a:p>
                      <a:r>
                        <a:rPr lang="en-US" sz="2000" baseline="0" dirty="0">
                          <a:solidFill>
                            <a:srgbClr val="D9D9D9"/>
                          </a:solidFill>
                          <a:latin typeface="Arial" panose="020B0604020202020204" pitchFamily="34" charset="0"/>
                          <a:cs typeface="Arial" panose="020B0604020202020204" pitchFamily="34" charset="0"/>
                        </a:rPr>
                        <a:t>Start by adding your text to each section without spending too much time with formatting. Use the default font size even if your text extends beyond the bottom of the poster. Continue until you have added all your content including text, graphics, photos, etc. Once you finish adding your content you can go back and format your text as needed.</a:t>
                      </a:r>
                    </a:p>
                    <a:p>
                      <a:pPr marL="342900" indent="-342900">
                        <a:buFontTx/>
                        <a:buChar char="-"/>
                      </a:pPr>
                      <a:r>
                        <a:rPr lang="en-US" sz="2000" baseline="0" dirty="0">
                          <a:solidFill>
                            <a:srgbClr val="D9D9D9"/>
                          </a:solidFill>
                          <a:latin typeface="Arial" panose="020B0604020202020204" pitchFamily="34" charset="0"/>
                          <a:cs typeface="Arial" panose="020B0604020202020204" pitchFamily="34" charset="0"/>
                        </a:rPr>
                        <a:t>If you run out of room, try to reduce the size of your fonts and/or the size of your graphics. If there is a lot of empty space try to increase your font sizes and the size of your graphics. The font used for references can be smaller.</a:t>
                      </a:r>
                      <a:endParaRPr lang="en-US" sz="2000" dirty="0">
                        <a:solidFill>
                          <a:srgbClr val="D9D9D9"/>
                        </a:solidFill>
                        <a:latin typeface="Arial" panose="020B0604020202020204" pitchFamily="34" charset="0"/>
                        <a:cs typeface="Arial" panose="020B0604020202020204" pitchFamily="34" charset="0"/>
                      </a:endParaRPr>
                    </a:p>
                  </a:txBody>
                  <a:tcPr>
                    <a:solidFill>
                      <a:srgbClr val="010101"/>
                    </a:solidFill>
                  </a:tcPr>
                </a:tc>
                <a:tc hMerge="1">
                  <a:txBody>
                    <a:bodyPr/>
                    <a:lstStyle/>
                    <a:p>
                      <a:endParaRPr lang="en-US" sz="2400" dirty="0">
                        <a:solidFill>
                          <a:schemeClr val="bg1"/>
                        </a:solidFill>
                        <a:latin typeface="Arial" panose="020B0604020202020204" pitchFamily="34" charset="0"/>
                        <a:cs typeface="Arial" panose="020B0604020202020204" pitchFamily="34" charset="0"/>
                      </a:endParaRPr>
                    </a:p>
                  </a:txBody>
                  <a:tcPr marL="182880" marT="137160">
                    <a:solidFill>
                      <a:srgbClr val="010101"/>
                    </a:solidFill>
                  </a:tcPr>
                </a:tc>
                <a:extLst>
                  <a:ext uri="{0D108BD9-81ED-4DB2-BD59-A6C34878D82A}">
                    <a16:rowId xmlns:a16="http://schemas.microsoft.com/office/drawing/2014/main" val="10004"/>
                  </a:ext>
                </a:extLst>
              </a:tr>
              <a:tr h="2409762">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400" b="1" noProof="0" dirty="0">
                          <a:solidFill>
                            <a:srgbClr val="FFC000"/>
                          </a:solidFill>
                          <a:latin typeface="Arial" panose="020B0604020202020204" pitchFamily="34" charset="0"/>
                          <a:cs typeface="Arial" panose="020B0604020202020204" pitchFamily="34" charset="0"/>
                        </a:rPr>
                        <a:t>Photos</a:t>
                      </a:r>
                    </a:p>
                    <a:p>
                      <a:pPr marL="0" marR="0" lvl="0" indent="0" algn="l" defTabSz="977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D9D9D9"/>
                          </a:solidFill>
                          <a:effectLst/>
                          <a:uLnTx/>
                          <a:uFillTx/>
                          <a:latin typeface="Arial"/>
                          <a:ea typeface="+mn-ea"/>
                          <a:cs typeface="Arial"/>
                        </a:rPr>
                        <a:t>You can add photos by dragging and dropping from your desktop, copy and paste, or by going to INSERT &gt; PICTURES. Resize images proportionally by holding down the SHIFT key and dragging one of the white corner handles (dots). For a professional-looking poster, do not distort your images by stretching them disproportionally.</a:t>
                      </a:r>
                    </a:p>
                  </a:txBody>
                  <a:tcPr marL="182880" marT="137160">
                    <a:solidFill>
                      <a:srgbClr val="010101"/>
                    </a:solidFill>
                  </a:tcPr>
                </a:tc>
                <a:tc hMerge="1">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2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2324134">
                <a:tc gridSpan="2">
                  <a:txBody>
                    <a:bodyPr/>
                    <a:lstStyle/>
                    <a:p>
                      <a:endParaRPr lang="en-US" sz="2000" dirty="0">
                        <a:solidFill>
                          <a:schemeClr val="bg1"/>
                        </a:solidFill>
                        <a:latin typeface="Arial" panose="020B0604020202020204" pitchFamily="34" charset="0"/>
                        <a:cs typeface="Arial" panose="020B0604020202020204" pitchFamily="34" charset="0"/>
                      </a:endParaRPr>
                    </a:p>
                  </a:txBody>
                  <a:tcPr marL="182880" marT="137160">
                    <a:blipFill rotWithShape="1">
                      <a:blip r:embed="rId5"/>
                      <a:stretch>
                        <a:fillRect/>
                      </a:stretch>
                    </a:blipFill>
                  </a:tcPr>
                </a:tc>
                <a:tc hMerge="1">
                  <a:txBody>
                    <a:bodyPr/>
                    <a:lstStyle/>
                    <a:p>
                      <a:endParaRPr lang="en-US" sz="2400" dirty="0">
                        <a:solidFill>
                          <a:srgbClr val="1F3A4E"/>
                        </a:solidFill>
                      </a:endParaRPr>
                    </a:p>
                  </a:txBody>
                  <a:tcPr/>
                </a:tc>
                <a:extLst>
                  <a:ext uri="{0D108BD9-81ED-4DB2-BD59-A6C34878D82A}">
                    <a16:rowId xmlns:a16="http://schemas.microsoft.com/office/drawing/2014/main" val="10006"/>
                  </a:ext>
                </a:extLst>
              </a:tr>
              <a:tr h="1297565">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400" b="1" noProof="0" dirty="0">
                          <a:solidFill>
                            <a:srgbClr val="FFC000"/>
                          </a:solidFill>
                          <a:latin typeface="Arial"/>
                          <a:cs typeface="Arial"/>
                        </a:rPr>
                        <a:t>Quality check your graphics</a:t>
                      </a:r>
                    </a:p>
                    <a:p>
                      <a:pPr marL="0" marR="0" lvl="0" indent="0" algn="l" defTabSz="1518341" rtl="0" eaLnBrk="1" fontAlgn="auto" latinLnBrk="0" hangingPunct="1">
                        <a:lnSpc>
                          <a:spcPct val="100000"/>
                        </a:lnSpc>
                        <a:spcBef>
                          <a:spcPts val="0"/>
                        </a:spcBef>
                        <a:spcAft>
                          <a:spcPts val="0"/>
                        </a:spcAft>
                        <a:buClrTx/>
                        <a:buSzTx/>
                        <a:buFontTx/>
                        <a:buNone/>
                        <a:tabLst/>
                        <a:defRPr/>
                      </a:pPr>
                      <a:r>
                        <a:rPr lang="en-US" sz="2000" noProof="0" dirty="0">
                          <a:solidFill>
                            <a:srgbClr val="D9D9D9"/>
                          </a:solidFill>
                          <a:latin typeface="Arial"/>
                          <a:cs typeface="Arial"/>
                        </a:rPr>
                        <a:t>Zoom in and look at your images at 100%-200% magnification. If they look clear, they will print well. </a:t>
                      </a:r>
                    </a:p>
                  </a:txBody>
                  <a:tcPr marL="182880" marT="137160">
                    <a:solidFill>
                      <a:srgbClr val="010101"/>
                    </a:solidFill>
                  </a:tcPr>
                </a:tc>
                <a:tc hMerge="1">
                  <a:txBody>
                    <a:bodyPr/>
                    <a:lstStyle/>
                    <a:p>
                      <a:endParaRPr lang="en-US" sz="2400" dirty="0">
                        <a:solidFill>
                          <a:srgbClr val="1F3A4E"/>
                        </a:solidFill>
                      </a:endParaRPr>
                    </a:p>
                  </a:txBody>
                  <a:tcPr>
                    <a:solidFill>
                      <a:schemeClr val="tx1">
                        <a:lumMod val="95000"/>
                        <a:lumOff val="5000"/>
                      </a:schemeClr>
                    </a:solidFill>
                  </a:tcPr>
                </a:tc>
                <a:extLst>
                  <a:ext uri="{0D108BD9-81ED-4DB2-BD59-A6C34878D82A}">
                    <a16:rowId xmlns:a16="http://schemas.microsoft.com/office/drawing/2014/main" val="10007"/>
                  </a:ext>
                </a:extLst>
              </a:tr>
              <a:tr h="3129112">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000" noProof="0" dirty="0">
                        <a:solidFill>
                          <a:schemeClr val="bg1"/>
                        </a:solidFill>
                        <a:latin typeface="Arial"/>
                        <a:cs typeface="Arial"/>
                      </a:endParaRPr>
                    </a:p>
                  </a:txBody>
                  <a:tcPr marL="182880" marT="137160">
                    <a:blipFill rotWithShape="1">
                      <a:blip r:embed="rId6"/>
                      <a:stretch>
                        <a:fillRect/>
                      </a:stretch>
                    </a:blipFill>
                  </a:tcPr>
                </a:tc>
                <a:tc hMerge="1">
                  <a:txBody>
                    <a:bodyPr/>
                    <a:lstStyle/>
                    <a:p>
                      <a:endParaRPr lang="en-US"/>
                    </a:p>
                  </a:txBody>
                  <a:tcPr/>
                </a:tc>
                <a:extLst>
                  <a:ext uri="{0D108BD9-81ED-4DB2-BD59-A6C34878D82A}">
                    <a16:rowId xmlns:a16="http://schemas.microsoft.com/office/drawing/2014/main" val="10010"/>
                  </a:ext>
                </a:extLst>
              </a:tr>
            </a:tbl>
          </a:graphicData>
        </a:graphic>
      </p:graphicFrame>
      <p:graphicFrame>
        <p:nvGraphicFramePr>
          <p:cNvPr id="9" name="Table 8">
            <a:extLst>
              <a:ext uri="{FF2B5EF4-FFF2-40B4-BE49-F238E27FC236}">
                <a16:creationId xmlns:a16="http://schemas.microsoft.com/office/drawing/2014/main" id="{314F6FA8-3727-D846-897B-26B8FBCFDAC3}"/>
              </a:ext>
            </a:extLst>
          </p:cNvPr>
          <p:cNvGraphicFramePr>
            <a:graphicFrameLocks noGrp="1"/>
          </p:cNvGraphicFramePr>
          <p:nvPr userDrawn="1">
            <p:extLst>
              <p:ext uri="{D42A27DB-BD31-4B8C-83A1-F6EECF244321}">
                <p14:modId xmlns:p14="http://schemas.microsoft.com/office/powerpoint/2010/main" val="1397300915"/>
              </p:ext>
            </p:extLst>
          </p:nvPr>
        </p:nvGraphicFramePr>
        <p:xfrm>
          <a:off x="51556846" y="-24374"/>
          <a:ext cx="9430188" cy="33075070"/>
        </p:xfrm>
        <a:graphic>
          <a:graphicData uri="http://schemas.openxmlformats.org/drawingml/2006/table">
            <a:tbl>
              <a:tblPr firstRow="1" bandRow="1">
                <a:tableStyleId>{5C22544A-7EE6-4342-B048-85BDC9FD1C3A}</a:tableStyleId>
              </a:tblPr>
              <a:tblGrid>
                <a:gridCol w="3343835">
                  <a:extLst>
                    <a:ext uri="{9D8B030D-6E8A-4147-A177-3AD203B41FA5}">
                      <a16:colId xmlns:a16="http://schemas.microsoft.com/office/drawing/2014/main" val="20000"/>
                    </a:ext>
                  </a:extLst>
                </a:gridCol>
                <a:gridCol w="1381559">
                  <a:extLst>
                    <a:ext uri="{9D8B030D-6E8A-4147-A177-3AD203B41FA5}">
                      <a16:colId xmlns:a16="http://schemas.microsoft.com/office/drawing/2014/main" val="997673227"/>
                    </a:ext>
                  </a:extLst>
                </a:gridCol>
                <a:gridCol w="4704794">
                  <a:extLst>
                    <a:ext uri="{9D8B030D-6E8A-4147-A177-3AD203B41FA5}">
                      <a16:colId xmlns:a16="http://schemas.microsoft.com/office/drawing/2014/main" val="4164475170"/>
                    </a:ext>
                  </a:extLst>
                </a:gridCol>
              </a:tblGrid>
              <a:tr h="1756432">
                <a:tc gridSpan="3">
                  <a:txBody>
                    <a:bodyPr/>
                    <a:lstStyle/>
                    <a:p>
                      <a:pPr marL="0" marR="0" indent="0" algn="ctr" defTabSz="4388900" rtl="0" eaLnBrk="1" fontAlgn="auto" latinLnBrk="0" hangingPunct="1">
                        <a:lnSpc>
                          <a:spcPct val="100000"/>
                        </a:lnSpc>
                        <a:spcBef>
                          <a:spcPts val="0"/>
                        </a:spcBef>
                        <a:spcAft>
                          <a:spcPts val="0"/>
                        </a:spcAft>
                        <a:buClrTx/>
                        <a:buSzTx/>
                        <a:buFontTx/>
                        <a:buNone/>
                        <a:tabLst/>
                        <a:defRPr/>
                      </a:pPr>
                      <a:r>
                        <a:rPr lang="en-US" sz="4000" b="0" spc="600" dirty="0">
                          <a:solidFill>
                            <a:srgbClr val="1F3A4E"/>
                          </a:solidFill>
                          <a:latin typeface="Arial Black" panose="020B0A04020102020204" pitchFamily="34" charset="0"/>
                        </a:rPr>
                        <a:t>QUICK START GUIDE</a:t>
                      </a:r>
                      <a:br>
                        <a:rPr lang="en-US" sz="4000" b="0" spc="600" dirty="0">
                          <a:solidFill>
                            <a:srgbClr val="1F3A4E"/>
                          </a:solidFill>
                          <a:latin typeface="Arial Black" panose="020B0A04020102020204" pitchFamily="34" charset="0"/>
                        </a:rPr>
                      </a:br>
                      <a:r>
                        <a:rPr lang="en-US" sz="3200" b="1" spc="0" dirty="0">
                          <a:solidFill>
                            <a:srgbClr val="FF0000"/>
                          </a:solidFill>
                          <a:latin typeface="Trebuchet MS" pitchFamily="34" charset="0"/>
                        </a:rPr>
                        <a:t>(THIS SIDEBAR WILL NOT PRINT)</a:t>
                      </a:r>
                      <a:endParaRPr lang="en-US" sz="4000" b="1" spc="600" dirty="0">
                        <a:solidFill>
                          <a:schemeClr val="bg1"/>
                        </a:solidFill>
                        <a:latin typeface="Trebuchet MS" pitchFamily="34" charset="0"/>
                      </a:endParaRPr>
                    </a:p>
                  </a:txBody>
                  <a:tcPr marL="182880" marT="137160">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63101">
                <a:tc gridSpan="3">
                  <a:txBody>
                    <a:bodyPr/>
                    <a:lstStyle/>
                    <a:p>
                      <a:pPr algn="l"/>
                      <a:r>
                        <a:rPr lang="en-US" sz="2800" b="1" baseline="0" dirty="0">
                          <a:solidFill>
                            <a:srgbClr val="FFC000"/>
                          </a:solidFill>
                          <a:latin typeface="Arial" panose="020B0604020202020204" pitchFamily="34" charset="0"/>
                          <a:cs typeface="Arial" panose="020B0604020202020204" pitchFamily="34" charset="0"/>
                        </a:rPr>
                        <a:t>How to change the template colors</a:t>
                      </a:r>
                    </a:p>
                    <a:p>
                      <a:pPr marL="0" indent="0" algn="l" defTabSz="114300"/>
                      <a:r>
                        <a:rPr lang="en-US" sz="2400" b="0" baseline="0" dirty="0">
                          <a:solidFill>
                            <a:srgbClr val="D9D9D9"/>
                          </a:solidFill>
                          <a:latin typeface="Arial" panose="020B0604020202020204" pitchFamily="34" charset="0"/>
                          <a:cs typeface="Arial" panose="020B0604020202020204" pitchFamily="34" charset="0"/>
                        </a:rPr>
                        <a:t>You can change the overall template color theme by clicking on the COLORS dropdown menu under the DESIGN tab. You can see a tutorial here: </a:t>
                      </a:r>
                      <a:r>
                        <a:rPr lang="en-US" sz="2400" dirty="0">
                          <a:solidFill>
                            <a:srgbClr val="FFC000"/>
                          </a:solidFill>
                          <a:hlinkClick r:id="rId7">
                            <a:extLst>
                              <a:ext uri="{A12FA001-AC4F-418D-AE19-62706E023703}">
                                <ahyp:hlinkClr xmlns:ahyp="http://schemas.microsoft.com/office/drawing/2018/hyperlinkcolor" val="tx"/>
                              </a:ext>
                            </a:extLst>
                          </a:hlinkClick>
                        </a:rPr>
                        <a:t>https://www.posterpresentations.com/how-to-change-the-research-poster-template-colors.html</a:t>
                      </a:r>
                      <a:endParaRPr lang="en-US" sz="2400" dirty="0">
                        <a:solidFill>
                          <a:srgbClr val="FFC000"/>
                        </a:solidFill>
                      </a:endParaRPr>
                    </a:p>
                    <a:p>
                      <a:pPr marL="0" indent="0" algn="l" defTabSz="114300"/>
                      <a:endParaRPr lang="en-US" sz="2400" b="0" baseline="0" dirty="0">
                        <a:solidFill>
                          <a:srgbClr val="D9D9D9"/>
                        </a:solidFill>
                        <a:latin typeface="Arial" panose="020B0604020202020204" pitchFamily="34" charset="0"/>
                        <a:cs typeface="Arial" panose="020B0604020202020204" pitchFamily="34" charset="0"/>
                      </a:endParaRPr>
                    </a:p>
                    <a:p>
                      <a:pPr marL="0" indent="0" algn="l" defTabSz="114300"/>
                      <a:r>
                        <a:rPr lang="en-US" sz="2400" b="0" baseline="0" dirty="0">
                          <a:solidFill>
                            <a:srgbClr val="D9D9D9"/>
                          </a:solidFill>
                          <a:latin typeface="Arial" panose="020B0604020202020204" pitchFamily="34" charset="0"/>
                          <a:cs typeface="Arial" panose="020B0604020202020204" pitchFamily="34" charset="0"/>
                        </a:rPr>
                        <a:t>You can also manually change the color of individual elements by going to VIEW &gt; SLIDE MASTER. On the left side of your screen select the background master where you can change the template background, column sizes, etc. </a:t>
                      </a:r>
                    </a:p>
                    <a:p>
                      <a:pPr marL="0" indent="0" algn="l" defTabSz="114300"/>
                      <a:endParaRPr lang="en-US" sz="2400" b="0" baseline="0" dirty="0">
                        <a:solidFill>
                          <a:srgbClr val="D9D9D9"/>
                        </a:solidFill>
                        <a:latin typeface="Arial" panose="020B0604020202020204" pitchFamily="34" charset="0"/>
                        <a:cs typeface="Arial" panose="020B0604020202020204" pitchFamily="34" charset="0"/>
                      </a:endParaRPr>
                    </a:p>
                    <a:p>
                      <a:pPr marL="0" indent="0" algn="l" defTabSz="114300"/>
                      <a:r>
                        <a:rPr lang="en-US" sz="2400" b="0" baseline="0" dirty="0">
                          <a:solidFill>
                            <a:srgbClr val="D9D9D9"/>
                          </a:solidFill>
                          <a:latin typeface="Arial" panose="020B0604020202020204" pitchFamily="34" charset="0"/>
                          <a:cs typeface="Arial" panose="020B0604020202020204" pitchFamily="34" charset="0"/>
                        </a:rPr>
                        <a:t>After you finish working on the SLIDE MASTER, it is important that you go to VIEW &gt; NORMAL to continue working on your poster. </a:t>
                      </a:r>
                    </a:p>
                  </a:txBody>
                  <a:tcPr marL="182880" marT="137160">
                    <a:solidFill>
                      <a:schemeClr val="tx1"/>
                    </a:solidFill>
                  </a:tcPr>
                </a:tc>
                <a:tc hMerge="1">
                  <a:txBody>
                    <a:bodyPr/>
                    <a:lstStyle/>
                    <a:p>
                      <a:endParaRPr lang="en-US" sz="2400" dirty="0">
                        <a:solidFill>
                          <a:srgbClr val="1F3A4E"/>
                        </a:solidFill>
                      </a:endParaRPr>
                    </a:p>
                  </a:txBody>
                  <a:tcPr marL="182880" marT="137160">
                    <a:blipFill rotWithShape="1">
                      <a:blip r:embed="rId8"/>
                      <a:stretch>
                        <a:fillRect/>
                      </a:stretch>
                    </a:blipFill>
                  </a:tcPr>
                </a:tc>
                <a:tc hMerge="1">
                  <a:txBody>
                    <a:bodyPr/>
                    <a:lstStyle/>
                    <a:p>
                      <a:endParaRPr lang="en-US"/>
                    </a:p>
                  </a:txBody>
                  <a:tcPr/>
                </a:tc>
                <a:extLst>
                  <a:ext uri="{0D108BD9-81ED-4DB2-BD59-A6C34878D82A}">
                    <a16:rowId xmlns:a16="http://schemas.microsoft.com/office/drawing/2014/main" val="10001"/>
                  </a:ext>
                </a:extLst>
              </a:tr>
              <a:tr h="3667719">
                <a:tc gridSpan="3">
                  <a:txBody>
                    <a:bodyPr/>
                    <a:lstStyle/>
                    <a:p>
                      <a:r>
                        <a:rPr lang="en-US" sz="2800" b="1" dirty="0">
                          <a:solidFill>
                            <a:srgbClr val="FFC000"/>
                          </a:solidFill>
                          <a:latin typeface="Arial" panose="020B0604020202020204" pitchFamily="34" charset="0"/>
                          <a:cs typeface="Arial" panose="020B0604020202020204" pitchFamily="34" charset="0"/>
                        </a:rPr>
                        <a:t>How to change the column layout configuration</a:t>
                      </a:r>
                    </a:p>
                    <a:p>
                      <a:r>
                        <a:rPr lang="en-US" sz="2400" dirty="0">
                          <a:solidFill>
                            <a:srgbClr val="D9D9D9"/>
                          </a:solidFill>
                          <a:latin typeface="Arial" panose="020B0604020202020204" pitchFamily="34" charset="0"/>
                          <a:cs typeface="Arial" panose="020B0604020202020204" pitchFamily="34" charset="0"/>
                        </a:rPr>
                        <a:t>You can manually change the configuration on the columns by going to VIEW &gt; SLIDE MASTER. You can delete columns, resize them or modify them as needed for your layout. </a:t>
                      </a:r>
                    </a:p>
                    <a:p>
                      <a:pPr marL="0" marR="0" indent="0" algn="l" defTabSz="3765366" rtl="0" eaLnBrk="1" fontAlgn="auto" latinLnBrk="0" hangingPunct="1">
                        <a:lnSpc>
                          <a:spcPct val="100000"/>
                        </a:lnSpc>
                        <a:spcBef>
                          <a:spcPts val="0"/>
                        </a:spcBef>
                        <a:spcAft>
                          <a:spcPts val="0"/>
                        </a:spcAft>
                        <a:buClrTx/>
                        <a:buSzTx/>
                        <a:buFontTx/>
                        <a:buNone/>
                        <a:tabLst/>
                        <a:defRPr/>
                      </a:pPr>
                      <a:r>
                        <a:rPr lang="en-US" sz="2400" dirty="0">
                          <a:solidFill>
                            <a:srgbClr val="D9D9D9"/>
                          </a:solidFill>
                          <a:latin typeface="Arial" panose="020B0604020202020204" pitchFamily="34" charset="0"/>
                          <a:cs typeface="Arial" panose="020B0604020202020204" pitchFamily="34" charset="0"/>
                        </a:rPr>
                        <a:t>You can see a tutorial here: </a:t>
                      </a:r>
                      <a:r>
                        <a:rPr lang="en-US" sz="2400" u="sng" dirty="0">
                          <a:solidFill>
                            <a:srgbClr val="FFC000"/>
                          </a:solidFill>
                          <a:latin typeface="Arial" panose="020B0604020202020204" pitchFamily="34" charset="0"/>
                          <a:cs typeface="Arial" panose="020B0604020202020204" pitchFamily="34" charset="0"/>
                        </a:rPr>
                        <a:t>https://</a:t>
                      </a:r>
                      <a:r>
                        <a:rPr lang="en-US" sz="2400" u="sng" dirty="0" err="1">
                          <a:solidFill>
                            <a:srgbClr val="FFC000"/>
                          </a:solidFill>
                          <a:latin typeface="Arial" panose="020B0604020202020204" pitchFamily="34" charset="0"/>
                          <a:cs typeface="Arial" panose="020B0604020202020204" pitchFamily="34" charset="0"/>
                        </a:rPr>
                        <a:t>www.posterpresentations.com</a:t>
                      </a:r>
                      <a:r>
                        <a:rPr lang="en-US" sz="2400" u="sng" dirty="0">
                          <a:solidFill>
                            <a:srgbClr val="FFC000"/>
                          </a:solidFill>
                          <a:latin typeface="Arial" panose="020B0604020202020204" pitchFamily="34" charset="0"/>
                          <a:cs typeface="Arial" panose="020B0604020202020204" pitchFamily="34" charset="0"/>
                        </a:rPr>
                        <a:t>/how-to-change-the-column-</a:t>
                      </a:r>
                      <a:r>
                        <a:rPr lang="en-US" sz="2400" u="sng" dirty="0" err="1">
                          <a:solidFill>
                            <a:srgbClr val="FFC000"/>
                          </a:solidFill>
                          <a:latin typeface="Arial" panose="020B0604020202020204" pitchFamily="34" charset="0"/>
                          <a:cs typeface="Arial" panose="020B0604020202020204" pitchFamily="34" charset="0"/>
                        </a:rPr>
                        <a:t>configuration.html</a:t>
                      </a:r>
                      <a:endParaRPr lang="en-US" u="sng" dirty="0">
                        <a:solidFill>
                          <a:srgbClr val="FFC000"/>
                        </a:solidFill>
                      </a:endParaRPr>
                    </a:p>
                  </a:txBody>
                  <a:tcPr marL="182880" marT="137160">
                    <a:solidFill>
                      <a:schemeClr val="tx1"/>
                    </a:solidFill>
                  </a:tcPr>
                </a:tc>
                <a:tc hMerge="1">
                  <a:txBody>
                    <a:bodyPr/>
                    <a:lstStyle/>
                    <a:p>
                      <a:endParaRPr lang="en-US" sz="2400" dirty="0">
                        <a:solidFill>
                          <a:srgbClr val="1F3A4E"/>
                        </a:solidFill>
                      </a:endParaRPr>
                    </a:p>
                  </a:txBody>
                  <a:tcPr marL="182880" marT="137160">
                    <a:blipFill rotWithShape="1">
                      <a:blip r:embed="rId9"/>
                      <a:stretch>
                        <a:fillRect/>
                      </a:stretch>
                    </a:blipFill>
                  </a:tcPr>
                </a:tc>
                <a:tc hMerge="1">
                  <a:txBody>
                    <a:bodyPr/>
                    <a:lstStyle/>
                    <a:p>
                      <a:endParaRPr lang="en-US" dirty="0"/>
                    </a:p>
                  </a:txBody>
                  <a:tcPr marL="182880" marT="137160">
                    <a:solidFill>
                      <a:srgbClr val="010101"/>
                    </a:solidFill>
                  </a:tcPr>
                </a:tc>
                <a:extLst>
                  <a:ext uri="{0D108BD9-81ED-4DB2-BD59-A6C34878D82A}">
                    <a16:rowId xmlns:a16="http://schemas.microsoft.com/office/drawing/2014/main" val="10004"/>
                  </a:ext>
                </a:extLst>
              </a:tr>
              <a:tr h="5177074">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blipFill dpi="0" rotWithShape="1">
                      <a:blip r:embed="rId10">
                        <a:extLst>
                          <a:ext uri="{28A0092B-C50C-407E-A947-70E740481C1C}">
                            <a14:useLocalDpi xmlns:a14="http://schemas.microsoft.com/office/drawing/2010/main" val="0"/>
                          </a:ext>
                        </a:extLst>
                      </a:blip>
                      <a:srcRect/>
                      <a:stretch>
                        <a:fillRect/>
                      </a:stretch>
                    </a:blipFill>
                  </a:tcPr>
                </a:tc>
                <a:tc hMerge="1">
                  <a:txBody>
                    <a:bodyPr/>
                    <a:lstStyle/>
                    <a:p>
                      <a:endParaRPr lang="en-US"/>
                    </a:p>
                  </a:txBody>
                  <a:tcPr/>
                </a:tc>
                <a:tc row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800" b="1" noProof="0" dirty="0">
                          <a:solidFill>
                            <a:srgbClr val="FFC000"/>
                          </a:solidFill>
                          <a:latin typeface="Arial" panose="020B0604020202020204" pitchFamily="34" charset="0"/>
                          <a:cs typeface="Arial" panose="020B0604020202020204" pitchFamily="34" charset="0"/>
                        </a:rPr>
                        <a:t>How to hide the QUICK START GUIDE bars from the sides of the template</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panose="020B0604020202020204" pitchFamily="34" charset="0"/>
                          <a:cs typeface="Arial" panose="020B0604020202020204" pitchFamily="34" charset="0"/>
                        </a:rPr>
                        <a:t>The Quick Start</a:t>
                      </a:r>
                      <a:r>
                        <a:rPr lang="en-US" sz="2400" baseline="0" noProof="0" dirty="0">
                          <a:solidFill>
                            <a:srgbClr val="D9D9D9"/>
                          </a:solidFill>
                          <a:latin typeface="Arial" panose="020B0604020202020204" pitchFamily="34" charset="0"/>
                          <a:cs typeface="Arial" panose="020B0604020202020204" pitchFamily="34" charset="0"/>
                        </a:rPr>
                        <a:t> Guides</a:t>
                      </a:r>
                      <a:r>
                        <a:rPr lang="en-US" sz="2400" noProof="0" dirty="0">
                          <a:solidFill>
                            <a:srgbClr val="D9D9D9"/>
                          </a:solidFill>
                          <a:latin typeface="Arial" panose="020B0604020202020204" pitchFamily="34" charset="0"/>
                          <a:cs typeface="Arial" panose="020B0604020202020204" pitchFamily="34" charset="0"/>
                        </a:rPr>
                        <a:t> </a:t>
                      </a:r>
                      <a:r>
                        <a:rPr lang="en-US" sz="2400" u="sng" noProof="0" dirty="0">
                          <a:solidFill>
                            <a:srgbClr val="D9D9D9"/>
                          </a:solidFill>
                          <a:latin typeface="Arial" panose="020B0604020202020204" pitchFamily="34" charset="0"/>
                          <a:cs typeface="Arial" panose="020B0604020202020204" pitchFamily="34" charset="0"/>
                        </a:rPr>
                        <a:t>are outside the template’s printable area</a:t>
                      </a:r>
                      <a:r>
                        <a:rPr lang="en-US" sz="2400" noProof="0" dirty="0">
                          <a:solidFill>
                            <a:srgbClr val="D9D9D9"/>
                          </a:solidFill>
                          <a:latin typeface="Arial" panose="020B0604020202020204" pitchFamily="34" charset="0"/>
                          <a:cs typeface="Arial" panose="020B0604020202020204" pitchFamily="34" charset="0"/>
                        </a:rPr>
                        <a:t> and they will not be on the printed poster</a:t>
                      </a:r>
                      <a:r>
                        <a:rPr lang="en-US" sz="2400" baseline="0" noProof="0" dirty="0">
                          <a:solidFill>
                            <a:srgbClr val="D9D9D9"/>
                          </a:solidFill>
                          <a:latin typeface="Arial" panose="020B0604020202020204" pitchFamily="34" charset="0"/>
                          <a:cs typeface="Arial" panose="020B0604020202020204" pitchFamily="34" charset="0"/>
                        </a:rPr>
                        <a:t>. </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aseline="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aseline="0" noProof="0" dirty="0">
                          <a:solidFill>
                            <a:srgbClr val="D9D9D9"/>
                          </a:solidFill>
                          <a:latin typeface="Arial" panose="020B0604020202020204" pitchFamily="34" charset="0"/>
                          <a:cs typeface="Arial" panose="020B0604020202020204" pitchFamily="34" charset="0"/>
                        </a:rPr>
                        <a:t>If you create a PDF file from your template, the guides will not be included.</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aseline="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aseline="0" noProof="0" dirty="0">
                          <a:solidFill>
                            <a:srgbClr val="D9D9D9"/>
                          </a:solidFill>
                          <a:latin typeface="Arial" panose="020B0604020202020204" pitchFamily="34" charset="0"/>
                          <a:cs typeface="Arial" panose="020B0604020202020204" pitchFamily="34" charset="0"/>
                        </a:rPr>
                        <a:t>To hide the guides click on the </a:t>
                      </a:r>
                      <a:r>
                        <a:rPr lang="en-US" sz="2400" b="1" baseline="0" noProof="0" dirty="0">
                          <a:solidFill>
                            <a:srgbClr val="D9D9D9"/>
                          </a:solidFill>
                          <a:latin typeface="Arial" panose="020B0604020202020204" pitchFamily="34" charset="0"/>
                          <a:cs typeface="Arial" panose="020B0604020202020204" pitchFamily="34" charset="0"/>
                        </a:rPr>
                        <a:t>Home</a:t>
                      </a:r>
                      <a:r>
                        <a:rPr lang="en-US" sz="2400" baseline="0" noProof="0" dirty="0">
                          <a:solidFill>
                            <a:srgbClr val="D9D9D9"/>
                          </a:solidFill>
                          <a:latin typeface="Arial" panose="020B0604020202020204" pitchFamily="34" charset="0"/>
                          <a:cs typeface="Arial" panose="020B0604020202020204" pitchFamily="34" charset="0"/>
                        </a:rPr>
                        <a:t> tab (top of the screen) and then click on the </a:t>
                      </a:r>
                      <a:r>
                        <a:rPr lang="en-US" sz="2400" b="1" baseline="0" noProof="0" dirty="0">
                          <a:solidFill>
                            <a:srgbClr val="D9D9D9"/>
                          </a:solidFill>
                          <a:latin typeface="Arial" panose="020B0604020202020204" pitchFamily="34" charset="0"/>
                          <a:cs typeface="Arial" panose="020B0604020202020204" pitchFamily="34" charset="0"/>
                        </a:rPr>
                        <a:t>Layout</a:t>
                      </a:r>
                      <a:r>
                        <a:rPr lang="en-US" sz="2400" baseline="0" noProof="0" dirty="0">
                          <a:solidFill>
                            <a:srgbClr val="D9D9D9"/>
                          </a:solidFill>
                          <a:latin typeface="Arial" panose="020B0604020202020204" pitchFamily="34" charset="0"/>
                          <a:cs typeface="Arial" panose="020B0604020202020204" pitchFamily="34" charset="0"/>
                        </a:rPr>
                        <a:t> button below to see the available layouts. Choose the </a:t>
                      </a:r>
                      <a:r>
                        <a:rPr lang="en-US" sz="2400" b="1" baseline="0" noProof="0" dirty="0">
                          <a:solidFill>
                            <a:srgbClr val="D9D9D9"/>
                          </a:solidFill>
                          <a:latin typeface="Arial" panose="020B0604020202020204" pitchFamily="34" charset="0"/>
                          <a:cs typeface="Arial" panose="020B0604020202020204" pitchFamily="34" charset="0"/>
                        </a:rPr>
                        <a:t>Without Guides </a:t>
                      </a:r>
                      <a:r>
                        <a:rPr lang="en-US" sz="2400" b="0" baseline="0" noProof="0" dirty="0">
                          <a:solidFill>
                            <a:srgbClr val="D9D9D9"/>
                          </a:solidFill>
                          <a:latin typeface="Arial" panose="020B0604020202020204" pitchFamily="34" charset="0"/>
                          <a:cs typeface="Arial" panose="020B0604020202020204" pitchFamily="34" charset="0"/>
                        </a:rPr>
                        <a:t>layout</a:t>
                      </a:r>
                      <a:r>
                        <a:rPr lang="en-US" sz="2400" baseline="0" noProof="0" dirty="0">
                          <a:solidFill>
                            <a:srgbClr val="D9D9D9"/>
                          </a:solidFill>
                          <a:latin typeface="Arial" panose="020B0604020202020204" pitchFamily="34" charset="0"/>
                          <a:cs typeface="Arial" panose="020B0604020202020204" pitchFamily="34" charset="0"/>
                        </a:rPr>
                        <a:t>.</a:t>
                      </a:r>
                      <a:endParaRPr lang="en-US" sz="240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extLst>
                  <a:ext uri="{0D108BD9-81ED-4DB2-BD59-A6C34878D82A}">
                    <a16:rowId xmlns:a16="http://schemas.microsoft.com/office/drawing/2014/main" val="10005"/>
                  </a:ext>
                </a:extLst>
              </a:tr>
              <a:tr h="288832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766341567"/>
                  </a:ext>
                </a:extLst>
              </a:tr>
              <a:tr h="3781426">
                <a:tc gridSpan="2">
                  <a:txBody>
                    <a:bodyPr/>
                    <a:lstStyle/>
                    <a:p>
                      <a:r>
                        <a:rPr lang="en-US" sz="2800" b="1" dirty="0">
                          <a:solidFill>
                            <a:srgbClr val="FFC000"/>
                          </a:solidFill>
                          <a:latin typeface="Arial" panose="020B0604020202020204" pitchFamily="34" charset="0"/>
                          <a:cs typeface="Arial" panose="020B0604020202020204" pitchFamily="34" charset="0"/>
                        </a:rPr>
                        <a:t>How to</a:t>
                      </a:r>
                      <a:r>
                        <a:rPr lang="en-US" sz="2800" b="1" baseline="0" dirty="0">
                          <a:solidFill>
                            <a:srgbClr val="FFC000"/>
                          </a:solidFill>
                          <a:latin typeface="Arial" panose="020B0604020202020204" pitchFamily="34" charset="0"/>
                          <a:cs typeface="Arial" panose="020B0604020202020204" pitchFamily="34" charset="0"/>
                        </a:rPr>
                        <a:t> preview your poster prior to printing</a:t>
                      </a:r>
                      <a:endParaRPr lang="en-US" sz="2800" b="1" dirty="0">
                        <a:solidFill>
                          <a:srgbClr val="FFC000"/>
                        </a:solidFill>
                        <a:latin typeface="Arial" panose="020B0604020202020204" pitchFamily="34" charset="0"/>
                        <a:cs typeface="Arial" panose="020B0604020202020204" pitchFamily="34" charset="0"/>
                      </a:endParaRPr>
                    </a:p>
                    <a:p>
                      <a:r>
                        <a:rPr lang="en-US" sz="2400" dirty="0">
                          <a:solidFill>
                            <a:srgbClr val="D9D9D9"/>
                          </a:solidFill>
                          <a:latin typeface="Arial" panose="020B0604020202020204" pitchFamily="34" charset="0"/>
                          <a:cs typeface="Arial" panose="020B0604020202020204" pitchFamily="34" charset="0"/>
                        </a:rPr>
                        <a:t>You can preview your poster at any time by pressing the </a:t>
                      </a:r>
                      <a:r>
                        <a:rPr lang="en-US" sz="2400" dirty="0">
                          <a:solidFill>
                            <a:srgbClr val="FFC000"/>
                          </a:solidFill>
                          <a:latin typeface="Arial" panose="020B0604020202020204" pitchFamily="34" charset="0"/>
                          <a:cs typeface="Arial" panose="020B0604020202020204" pitchFamily="34" charset="0"/>
                        </a:rPr>
                        <a:t>F5 key</a:t>
                      </a:r>
                      <a:r>
                        <a:rPr lang="en-US" sz="2400" dirty="0">
                          <a:solidFill>
                            <a:srgbClr val="D9D9D9"/>
                          </a:solidFill>
                          <a:latin typeface="Arial" panose="020B0604020202020204" pitchFamily="34" charset="0"/>
                          <a:cs typeface="Arial" panose="020B0604020202020204" pitchFamily="34" charset="0"/>
                        </a:rPr>
                        <a:t> on your keyboard. You will see on the screen what's on your poster and how it should look when printed. Press the </a:t>
                      </a:r>
                      <a:r>
                        <a:rPr lang="en-US" sz="2400" dirty="0">
                          <a:solidFill>
                            <a:srgbClr val="FFC000"/>
                          </a:solidFill>
                          <a:latin typeface="Arial" panose="020B0604020202020204" pitchFamily="34" charset="0"/>
                          <a:cs typeface="Arial" panose="020B0604020202020204" pitchFamily="34" charset="0"/>
                        </a:rPr>
                        <a:t>ESC key </a:t>
                      </a:r>
                      <a:r>
                        <a:rPr lang="en-US" sz="2400" dirty="0">
                          <a:solidFill>
                            <a:srgbClr val="D9D9D9"/>
                          </a:solidFill>
                          <a:latin typeface="Arial" panose="020B0604020202020204" pitchFamily="34" charset="0"/>
                          <a:cs typeface="Arial" panose="020B0604020202020204" pitchFamily="34" charset="0"/>
                        </a:rPr>
                        <a:t>to exit Preview.</a:t>
                      </a:r>
                    </a:p>
                  </a:txBody>
                  <a:tcPr marL="182880" marT="137160">
                    <a:solidFill>
                      <a:srgbClr val="010101"/>
                    </a:solidFill>
                  </a:tcPr>
                </a:tc>
                <a:tc hMerge="1">
                  <a:txBody>
                    <a:bodyPr/>
                    <a:lstStyle/>
                    <a:p>
                      <a:endParaRPr lang="en-US"/>
                    </a:p>
                  </a:txBody>
                  <a:tcPr/>
                </a:tc>
                <a:tc>
                  <a:txBody>
                    <a:bodyPr/>
                    <a:lstStyle/>
                    <a:p>
                      <a:pPr algn="ctr"/>
                      <a:r>
                        <a:rPr lang="en-US" sz="11500" b="1" dirty="0">
                          <a:solidFill>
                            <a:srgbClr val="D9D9D9"/>
                          </a:solidFill>
                          <a:latin typeface="Arial" panose="020B0604020202020204" pitchFamily="34" charset="0"/>
                          <a:cs typeface="Arial" panose="020B0604020202020204" pitchFamily="34" charset="0"/>
                        </a:rPr>
                        <a:t>F5</a:t>
                      </a:r>
                      <a:r>
                        <a:rPr lang="en-US" sz="2400" baseline="0" dirty="0">
                          <a:solidFill>
                            <a:srgbClr val="D9D9D9"/>
                          </a:solidFill>
                          <a:latin typeface="Arial" panose="020B0604020202020204" pitchFamily="34" charset="0"/>
                          <a:cs typeface="Arial" panose="020B0604020202020204" pitchFamily="34" charset="0"/>
                        </a:rPr>
                        <a:t> </a:t>
                      </a:r>
                      <a:endParaRPr lang="en-US" dirty="0"/>
                    </a:p>
                  </a:txBody>
                  <a:tcPr marL="182880" marT="137160" anchor="ctr">
                    <a:solidFill>
                      <a:schemeClr val="tx1">
                        <a:lumMod val="95000"/>
                        <a:lumOff val="5000"/>
                      </a:schemeClr>
                    </a:solidFill>
                  </a:tcPr>
                </a:tc>
                <a:extLst>
                  <a:ext uri="{0D108BD9-81ED-4DB2-BD59-A6C34878D82A}">
                    <a16:rowId xmlns:a16="http://schemas.microsoft.com/office/drawing/2014/main" val="10006"/>
                  </a:ext>
                </a:extLst>
              </a:tr>
              <a:tr h="5674009">
                <a:tc gridSpan="3">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800" b="1" noProof="0" dirty="0">
                          <a:solidFill>
                            <a:srgbClr val="FFC000"/>
                          </a:solidFill>
                          <a:latin typeface="Arial"/>
                          <a:cs typeface="Arial"/>
                        </a:rPr>
                        <a:t>How to 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a:cs typeface="Arial"/>
                        </a:rPr>
                        <a:t>When you are ready to have your poster printed go online to </a:t>
                      </a:r>
                      <a:r>
                        <a:rPr lang="en-US" sz="2400" noProof="0" dirty="0" err="1">
                          <a:solidFill>
                            <a:srgbClr val="FFC000"/>
                          </a:solidFill>
                          <a:latin typeface="Arial"/>
                          <a:cs typeface="Arial"/>
                        </a:rPr>
                        <a:t>PosterPresentations.com</a:t>
                      </a:r>
                      <a:r>
                        <a:rPr lang="en-US" sz="2400" noProof="0" dirty="0">
                          <a:solidFill>
                            <a:srgbClr val="D9D9D9"/>
                          </a:solidFill>
                          <a:latin typeface="Arial"/>
                          <a:cs typeface="Arial"/>
                        </a:rPr>
                        <a:t> and click on the "</a:t>
                      </a:r>
                      <a:r>
                        <a:rPr lang="en-US" sz="2400" noProof="0" dirty="0">
                          <a:solidFill>
                            <a:srgbClr val="FFC000"/>
                          </a:solidFill>
                          <a:latin typeface="Arial"/>
                          <a:cs typeface="Arial"/>
                        </a:rPr>
                        <a:t>Order Your Poster</a:t>
                      </a:r>
                      <a:r>
                        <a:rPr lang="en-US" sz="2400" noProof="0" dirty="0">
                          <a:solidFill>
                            <a:srgbClr val="D9D9D9"/>
                          </a:solidFill>
                          <a:latin typeface="Arial"/>
                          <a:cs typeface="Arial"/>
                        </a:rPr>
                        <a:t>" button. You can have your poster printed on professional papers, fabric for easy traveling and a variety of other materials. </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a:cs typeface="Arial"/>
                        </a:rPr>
                        <a:t>If you submit a PowerPoint document, you will be receiving a PDF proof for your approval prior to printing. If your order is placed and paid for before noon (Pacific time) Monday-Friday, your order will ship out that same day. FedEx Next day, Second day, Third day, and Free Ground services are offered. </a:t>
                      </a:r>
                    </a:p>
                    <a:p>
                      <a:pPr marL="0" marR="0" lvl="0" indent="0" algn="l" defTabSz="114300" rtl="0" eaLnBrk="1" fontAlgn="auto" latinLnBrk="0" hangingPunct="1">
                        <a:lnSpc>
                          <a:spcPct val="100000"/>
                        </a:lnSpc>
                        <a:spcBef>
                          <a:spcPts val="0"/>
                        </a:spcBef>
                        <a:spcAft>
                          <a:spcPts val="0"/>
                        </a:spcAft>
                        <a:buClrTx/>
                        <a:buSzTx/>
                        <a:buFontTx/>
                        <a:buNone/>
                        <a:tabLst/>
                        <a:defRPr/>
                      </a:pPr>
                      <a:br>
                        <a:rPr lang="en-US" sz="2400" noProof="0" dirty="0">
                          <a:solidFill>
                            <a:srgbClr val="D9D9D9"/>
                          </a:solidFill>
                          <a:latin typeface="Arial"/>
                          <a:cs typeface="Arial"/>
                        </a:rPr>
                      </a:br>
                      <a:r>
                        <a:rPr lang="en-US" sz="2400" noProof="0" dirty="0">
                          <a:solidFill>
                            <a:srgbClr val="D9D9D9"/>
                          </a:solidFill>
                          <a:latin typeface="Arial"/>
                          <a:cs typeface="Arial"/>
                        </a:rPr>
                        <a:t>Go to </a:t>
                      </a:r>
                      <a:r>
                        <a:rPr lang="en-US" sz="2400" noProof="0" dirty="0" err="1">
                          <a:solidFill>
                            <a:srgbClr val="FFC000"/>
                          </a:solidFill>
                          <a:latin typeface="Arial"/>
                          <a:cs typeface="Arial"/>
                        </a:rPr>
                        <a:t>PosterPresentations.com</a:t>
                      </a:r>
                      <a:r>
                        <a:rPr lang="en-US" sz="2400" noProof="0" dirty="0">
                          <a:solidFill>
                            <a:srgbClr val="D9D9D9"/>
                          </a:solidFill>
                          <a:latin typeface="Arial"/>
                          <a:cs typeface="Arial"/>
                        </a:rPr>
                        <a:t> for more information.</a:t>
                      </a:r>
                    </a:p>
                  </a:txBody>
                  <a:tcPr marL="182880" marT="137160">
                    <a:solidFill>
                      <a:srgbClr val="01010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54778">
                <a:tc gridSpan="3">
                  <a:txBody>
                    <a:bodyPr/>
                    <a:lstStyle/>
                    <a:p>
                      <a:endParaRPr lang="en-US" sz="2400" dirty="0">
                        <a:solidFill>
                          <a:srgbClr val="1F3A4E"/>
                        </a:solidFill>
                      </a:endParaRPr>
                    </a:p>
                  </a:txBody>
                  <a:tcPr marL="182880" marT="137160">
                    <a:blipFill dpi="0" rotWithShape="1">
                      <a:blip r:embed="rId11">
                        <a:extLst>
                          <a:ext uri="{28A0092B-C50C-407E-A947-70E740481C1C}">
                            <a14:useLocalDpi xmlns:a14="http://schemas.microsoft.com/office/drawing/2010/main" val="0"/>
                          </a:ext>
                        </a:extLst>
                      </a:blip>
                      <a:srcRect/>
                      <a:stretch>
                        <a:fillRect/>
                      </a:stretch>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212204">
                <a:tc>
                  <a:txBody>
                    <a:bodyPr/>
                    <a:lstStyle/>
                    <a:p>
                      <a:pPr>
                        <a:lnSpc>
                          <a:spcPts val="2600"/>
                        </a:lnSpc>
                      </a:pPr>
                      <a:r>
                        <a:rPr lang="en-US" sz="2000" dirty="0">
                          <a:solidFill>
                            <a:schemeClr val="bg1">
                              <a:lumMod val="85000"/>
                            </a:schemeClr>
                          </a:solidFill>
                          <a:latin typeface="Arial"/>
                          <a:cs typeface="Arial"/>
                        </a:rPr>
                        <a:t>© 2019</a:t>
                      </a:r>
                      <a:r>
                        <a:rPr lang="en-US" sz="2000" baseline="0" dirty="0">
                          <a:solidFill>
                            <a:schemeClr val="bg1">
                              <a:lumMod val="85000"/>
                            </a:schemeClr>
                          </a:solidFill>
                          <a:latin typeface="Arial"/>
                          <a:cs typeface="Arial"/>
                        </a:rPr>
                        <a:t> </a:t>
                      </a:r>
                      <a:r>
                        <a:rPr lang="en-US" sz="2000" dirty="0" err="1">
                          <a:solidFill>
                            <a:schemeClr val="bg1">
                              <a:lumMod val="85000"/>
                            </a:schemeClr>
                          </a:solidFill>
                          <a:latin typeface="Arial"/>
                          <a:cs typeface="Arial"/>
                        </a:rPr>
                        <a:t>PosterPresentations.com</a:t>
                      </a:r>
                      <a:br>
                        <a:rPr lang="en-US" sz="2000" dirty="0">
                          <a:solidFill>
                            <a:schemeClr val="bg1">
                              <a:lumMod val="85000"/>
                            </a:schemeClr>
                          </a:solidFill>
                          <a:latin typeface="Arial"/>
                          <a:cs typeface="Arial"/>
                        </a:rPr>
                      </a:br>
                      <a:r>
                        <a:rPr lang="en-US" sz="2000" dirty="0">
                          <a:solidFill>
                            <a:schemeClr val="bg1">
                              <a:lumMod val="85000"/>
                            </a:schemeClr>
                          </a:solidFill>
                          <a:latin typeface="Arial"/>
                          <a:cs typeface="Arial"/>
                        </a:rPr>
                        <a:t>2117 Fourth Street ,</a:t>
                      </a:r>
                      <a:r>
                        <a:rPr lang="en-US" sz="2000" baseline="0" dirty="0">
                          <a:solidFill>
                            <a:schemeClr val="bg1">
                              <a:lumMod val="85000"/>
                            </a:schemeClr>
                          </a:solidFill>
                          <a:latin typeface="Arial"/>
                          <a:cs typeface="Arial"/>
                        </a:rPr>
                        <a:t> STE C        </a:t>
                      </a:r>
                    </a:p>
                    <a:p>
                      <a:pPr>
                        <a:lnSpc>
                          <a:spcPts val="2600"/>
                        </a:lnSpc>
                      </a:pPr>
                      <a:r>
                        <a:rPr lang="en-US" sz="2000" baseline="0" dirty="0">
                          <a:solidFill>
                            <a:schemeClr val="bg1">
                              <a:lumMod val="85000"/>
                            </a:schemeClr>
                          </a:solidFill>
                          <a:latin typeface="Arial"/>
                          <a:cs typeface="Arial"/>
                        </a:rPr>
                        <a:t>Berkeley CA 94710 USA</a:t>
                      </a:r>
                      <a:endParaRPr lang="en-US" sz="2000" dirty="0">
                        <a:solidFill>
                          <a:schemeClr val="bg1">
                            <a:lumMod val="85000"/>
                          </a:schemeClr>
                        </a:solidFill>
                        <a:latin typeface="Arial"/>
                        <a:cs typeface="Arial"/>
                      </a:endParaRPr>
                    </a:p>
                  </a:txBody>
                  <a:tcPr marL="182880" marT="137160">
                    <a:solidFill>
                      <a:srgbClr val="010101"/>
                    </a:solidFill>
                  </a:tcPr>
                </a:tc>
                <a:tc gridSpan="2">
                  <a:txBody>
                    <a:bodyPr/>
                    <a:lstStyle/>
                    <a:p>
                      <a:pPr marL="0" marR="0" indent="0" algn="l" defTabSz="4388900" rtl="0" eaLnBrk="1" fontAlgn="auto" latinLnBrk="0" hangingPunct="1">
                        <a:lnSpc>
                          <a:spcPct val="100000"/>
                        </a:lnSpc>
                        <a:spcBef>
                          <a:spcPts val="0"/>
                        </a:spcBef>
                        <a:spcAft>
                          <a:spcPts val="0"/>
                        </a:spcAft>
                        <a:buClrTx/>
                        <a:buSzTx/>
                        <a:buFontTx/>
                        <a:buNone/>
                        <a:tabLst/>
                        <a:defRPr/>
                      </a:pPr>
                      <a:r>
                        <a:rPr lang="en-US" sz="2400" b="1" dirty="0">
                          <a:solidFill>
                            <a:srgbClr val="D0D0D0"/>
                          </a:solidFill>
                          <a:latin typeface="Arial"/>
                          <a:cs typeface="Arial"/>
                        </a:rPr>
                        <a:t>For complete tutorials</a:t>
                      </a:r>
                      <a:r>
                        <a:rPr lang="en-US" sz="2400" b="1" baseline="0" dirty="0">
                          <a:solidFill>
                            <a:srgbClr val="D0D0D0"/>
                          </a:solidFill>
                          <a:latin typeface="Arial"/>
                          <a:cs typeface="Arial"/>
                        </a:rPr>
                        <a:t> visit:</a:t>
                      </a:r>
                    </a:p>
                    <a:p>
                      <a:pPr marL="0" marR="0" indent="0" algn="l" defTabSz="4388900" rtl="0" eaLnBrk="1" fontAlgn="auto" latinLnBrk="0" hangingPunct="1">
                        <a:lnSpc>
                          <a:spcPct val="100000"/>
                        </a:lnSpc>
                        <a:spcBef>
                          <a:spcPts val="0"/>
                        </a:spcBef>
                        <a:spcAft>
                          <a:spcPts val="0"/>
                        </a:spcAft>
                        <a:buClrTx/>
                        <a:buSzTx/>
                        <a:buFontTx/>
                        <a:buNone/>
                        <a:tabLst/>
                        <a:defRPr/>
                      </a:pPr>
                      <a:r>
                        <a:rPr lang="en-US" sz="1800" b="1" dirty="0">
                          <a:solidFill>
                            <a:srgbClr val="FFC000"/>
                          </a:solidFill>
                          <a:latin typeface="Arial"/>
                          <a:cs typeface="Arial"/>
                        </a:rPr>
                        <a:t>https://</a:t>
                      </a:r>
                      <a:r>
                        <a:rPr lang="en-US" sz="1800" b="1" dirty="0" err="1">
                          <a:solidFill>
                            <a:srgbClr val="FFC000"/>
                          </a:solidFill>
                          <a:latin typeface="Arial"/>
                          <a:cs typeface="Arial"/>
                        </a:rPr>
                        <a:t>www.posterpresentations.com</a:t>
                      </a:r>
                      <a:r>
                        <a:rPr lang="en-US" sz="1800" b="1" dirty="0">
                          <a:solidFill>
                            <a:srgbClr val="FFC000"/>
                          </a:solidFill>
                          <a:latin typeface="Arial"/>
                          <a:cs typeface="Arial"/>
                        </a:rPr>
                        <a:t>/</a:t>
                      </a:r>
                      <a:r>
                        <a:rPr lang="en-US" sz="1800" b="1" dirty="0" err="1">
                          <a:solidFill>
                            <a:srgbClr val="FFC000"/>
                          </a:solidFill>
                          <a:latin typeface="Arial"/>
                          <a:cs typeface="Arial"/>
                        </a:rPr>
                        <a:t>helpdesk.html</a:t>
                      </a:r>
                      <a:endParaRPr lang="en-US" sz="1800" dirty="0">
                        <a:solidFill>
                          <a:schemeClr val="bg1">
                            <a:lumMod val="85000"/>
                          </a:schemeClr>
                        </a:solidFill>
                        <a:latin typeface="Arial"/>
                        <a:cs typeface="Arial"/>
                      </a:endParaRPr>
                    </a:p>
                  </a:txBody>
                  <a:tcPr marL="182880" marT="137160">
                    <a:solidFill>
                      <a:srgbClr val="010101"/>
                    </a:solidFill>
                  </a:tcPr>
                </a:tc>
                <a:tc hMerge="1">
                  <a:txBody>
                    <a:bodyPr/>
                    <a:lstStyle/>
                    <a:p>
                      <a:endParaRPr lang="en-US"/>
                    </a:p>
                  </a:txBody>
                  <a:tcPr/>
                </a:tc>
                <a:extLst>
                  <a:ext uri="{0D108BD9-81ED-4DB2-BD59-A6C34878D82A}">
                    <a16:rowId xmlns:a16="http://schemas.microsoft.com/office/drawing/2014/main" val="10009"/>
                  </a:ext>
                </a:extLst>
              </a:tr>
            </a:tbl>
          </a:graphicData>
        </a:graphic>
      </p:graphicFrame>
    </p:spTree>
  </p:cSld>
  <p:clrMap bg1="lt1" tx1="dk1" bg2="lt2" tx2="dk2" accent1="accent1" accent2="accent2" accent3="accent3" accent4="accent4" accent5="accent5" accent6="accent6" hlink="hlink" folHlink="folHlink"/>
  <p:sldLayoutIdLst>
    <p:sldLayoutId id="2147483660" r:id="rId1"/>
  </p:sldLayoutIdLst>
  <p:txStyles>
    <p:titleStyle>
      <a:lvl1pPr algn="ctr" defTabSz="5014913" rtl="0" eaLnBrk="0" fontAlgn="base" hangingPunct="0">
        <a:spcBef>
          <a:spcPct val="0"/>
        </a:spcBef>
        <a:spcAft>
          <a:spcPct val="0"/>
        </a:spcAft>
        <a:defRPr sz="10000" kern="1200">
          <a:solidFill>
            <a:schemeClr val="bg1"/>
          </a:solidFill>
          <a:latin typeface="Trebuchet MS" pitchFamily="34" charset="0"/>
          <a:ea typeface="+mj-ea"/>
          <a:cs typeface="+mj-cs"/>
        </a:defRPr>
      </a:lvl1pPr>
      <a:lvl2pPr algn="ctr" defTabSz="5014913" rtl="0" eaLnBrk="0" fontAlgn="base" hangingPunct="0">
        <a:spcBef>
          <a:spcPct val="0"/>
        </a:spcBef>
        <a:spcAft>
          <a:spcPct val="0"/>
        </a:spcAft>
        <a:defRPr sz="10000">
          <a:solidFill>
            <a:schemeClr val="bg1"/>
          </a:solidFill>
          <a:latin typeface="Trebuchet MS" pitchFamily="34" charset="0"/>
        </a:defRPr>
      </a:lvl2pPr>
      <a:lvl3pPr algn="ctr" defTabSz="5014913" rtl="0" eaLnBrk="0" fontAlgn="base" hangingPunct="0">
        <a:spcBef>
          <a:spcPct val="0"/>
        </a:spcBef>
        <a:spcAft>
          <a:spcPct val="0"/>
        </a:spcAft>
        <a:defRPr sz="10000">
          <a:solidFill>
            <a:schemeClr val="bg1"/>
          </a:solidFill>
          <a:latin typeface="Trebuchet MS" pitchFamily="34" charset="0"/>
        </a:defRPr>
      </a:lvl3pPr>
      <a:lvl4pPr algn="ctr" defTabSz="5014913" rtl="0" eaLnBrk="0" fontAlgn="base" hangingPunct="0">
        <a:spcBef>
          <a:spcPct val="0"/>
        </a:spcBef>
        <a:spcAft>
          <a:spcPct val="0"/>
        </a:spcAft>
        <a:defRPr sz="10000">
          <a:solidFill>
            <a:schemeClr val="bg1"/>
          </a:solidFill>
          <a:latin typeface="Trebuchet MS" pitchFamily="34" charset="0"/>
        </a:defRPr>
      </a:lvl4pPr>
      <a:lvl5pPr algn="ctr" defTabSz="5014913" rtl="0" eaLnBrk="0" fontAlgn="base" hangingPunct="0">
        <a:spcBef>
          <a:spcPct val="0"/>
        </a:spcBef>
        <a:spcAft>
          <a:spcPct val="0"/>
        </a:spcAft>
        <a:defRPr sz="10000">
          <a:solidFill>
            <a:schemeClr val="bg1"/>
          </a:solidFill>
          <a:latin typeface="Trebuchet MS" pitchFamily="34" charset="0"/>
        </a:defRPr>
      </a:lvl5pPr>
      <a:lvl6pPr marL="457200" algn="ctr" defTabSz="5014913" rtl="0" fontAlgn="base">
        <a:spcBef>
          <a:spcPct val="0"/>
        </a:spcBef>
        <a:spcAft>
          <a:spcPct val="0"/>
        </a:spcAft>
        <a:defRPr sz="10000">
          <a:solidFill>
            <a:schemeClr val="bg1"/>
          </a:solidFill>
          <a:latin typeface="Trebuchet MS" pitchFamily="34" charset="0"/>
        </a:defRPr>
      </a:lvl6pPr>
      <a:lvl7pPr marL="914400" algn="ctr" defTabSz="5014913" rtl="0" fontAlgn="base">
        <a:spcBef>
          <a:spcPct val="0"/>
        </a:spcBef>
        <a:spcAft>
          <a:spcPct val="0"/>
        </a:spcAft>
        <a:defRPr sz="10000">
          <a:solidFill>
            <a:schemeClr val="bg1"/>
          </a:solidFill>
          <a:latin typeface="Trebuchet MS" pitchFamily="34" charset="0"/>
        </a:defRPr>
      </a:lvl7pPr>
      <a:lvl8pPr marL="1371600" algn="ctr" defTabSz="5014913" rtl="0" fontAlgn="base">
        <a:spcBef>
          <a:spcPct val="0"/>
        </a:spcBef>
        <a:spcAft>
          <a:spcPct val="0"/>
        </a:spcAft>
        <a:defRPr sz="10000">
          <a:solidFill>
            <a:schemeClr val="bg1"/>
          </a:solidFill>
          <a:latin typeface="Trebuchet MS" pitchFamily="34" charset="0"/>
        </a:defRPr>
      </a:lvl8pPr>
      <a:lvl9pPr marL="1828800" algn="ctr" defTabSz="5014913" rtl="0" fontAlgn="base">
        <a:spcBef>
          <a:spcPct val="0"/>
        </a:spcBef>
        <a:spcAft>
          <a:spcPct val="0"/>
        </a:spcAft>
        <a:defRPr sz="10000">
          <a:solidFill>
            <a:schemeClr val="bg1"/>
          </a:solidFill>
          <a:latin typeface="Trebuchet MS" pitchFamily="34" charset="0"/>
        </a:defRPr>
      </a:lvl9pPr>
    </p:titleStyle>
    <p:bodyStyle>
      <a:lvl1pPr marL="1879600" indent="-1879600" algn="l" defTabSz="5014913" rtl="0" eaLnBrk="0" fontAlgn="base" hangingPunct="0">
        <a:spcBef>
          <a:spcPct val="20000"/>
        </a:spcBef>
        <a:spcAft>
          <a:spcPct val="0"/>
        </a:spcAft>
        <a:buFont typeface="Arial" charset="0"/>
        <a:buChar char="•"/>
        <a:defRPr sz="17600" kern="1200">
          <a:solidFill>
            <a:schemeClr val="tx1"/>
          </a:solidFill>
          <a:latin typeface="+mn-lt"/>
          <a:ea typeface="+mn-ea"/>
          <a:cs typeface="+mn-cs"/>
        </a:defRPr>
      </a:lvl1pPr>
      <a:lvl2pPr marL="4075113" indent="-1566863" algn="l" defTabSz="5014913" rtl="0" eaLnBrk="0" fontAlgn="base" hangingPunct="0">
        <a:spcBef>
          <a:spcPct val="20000"/>
        </a:spcBef>
        <a:spcAft>
          <a:spcPct val="0"/>
        </a:spcAft>
        <a:buFont typeface="Arial" charset="0"/>
        <a:buChar char="–"/>
        <a:defRPr sz="15400" kern="1200">
          <a:solidFill>
            <a:schemeClr val="tx1"/>
          </a:solidFill>
          <a:latin typeface="+mn-lt"/>
          <a:ea typeface="+mn-ea"/>
          <a:cs typeface="+mn-cs"/>
        </a:defRPr>
      </a:lvl2pPr>
      <a:lvl3pPr marL="6269038" indent="-1252538" algn="l" defTabSz="5014913" rtl="0" eaLnBrk="0" fontAlgn="base" hangingPunct="0">
        <a:spcBef>
          <a:spcPct val="20000"/>
        </a:spcBef>
        <a:spcAft>
          <a:spcPct val="0"/>
        </a:spcAft>
        <a:buFont typeface="Arial" charset="0"/>
        <a:buChar char="•"/>
        <a:defRPr sz="13200" kern="1200">
          <a:solidFill>
            <a:schemeClr val="tx1"/>
          </a:solidFill>
          <a:latin typeface="+mn-lt"/>
          <a:ea typeface="+mn-ea"/>
          <a:cs typeface="+mn-cs"/>
        </a:defRPr>
      </a:lvl3pPr>
      <a:lvl4pPr marL="8777288" indent="-1252538" algn="l" defTabSz="5014913" rtl="0" eaLnBrk="0" fontAlgn="base" hangingPunct="0">
        <a:spcBef>
          <a:spcPct val="20000"/>
        </a:spcBef>
        <a:spcAft>
          <a:spcPct val="0"/>
        </a:spcAft>
        <a:buFont typeface="Arial" charset="0"/>
        <a:buChar char="–"/>
        <a:defRPr sz="11000" kern="1200">
          <a:solidFill>
            <a:schemeClr val="tx1"/>
          </a:solidFill>
          <a:latin typeface="+mn-lt"/>
          <a:ea typeface="+mn-ea"/>
          <a:cs typeface="+mn-cs"/>
        </a:defRPr>
      </a:lvl4pPr>
      <a:lvl5pPr marL="11285538" indent="-1252538" algn="l" defTabSz="5014913" rtl="0" eaLnBrk="0" fontAlgn="base" hangingPunct="0">
        <a:spcBef>
          <a:spcPct val="20000"/>
        </a:spcBef>
        <a:spcAft>
          <a:spcPct val="0"/>
        </a:spcAft>
        <a:buFont typeface="Arial" charset="0"/>
        <a:buChar char="»"/>
        <a:defRPr sz="11000" kern="1200">
          <a:solidFill>
            <a:schemeClr val="tx1"/>
          </a:solidFill>
          <a:latin typeface="+mn-lt"/>
          <a:ea typeface="+mn-ea"/>
          <a:cs typeface="+mn-cs"/>
        </a:defRPr>
      </a:lvl5pPr>
      <a:lvl6pPr marL="13793688" indent="-1253972" algn="l" defTabSz="5015886" rtl="0" eaLnBrk="1" latinLnBrk="0" hangingPunct="1">
        <a:spcBef>
          <a:spcPct val="20000"/>
        </a:spcBef>
        <a:buFont typeface="Arial" pitchFamily="34" charset="0"/>
        <a:buChar char="•"/>
        <a:defRPr sz="11000" kern="1200">
          <a:solidFill>
            <a:schemeClr val="tx1"/>
          </a:solidFill>
          <a:latin typeface="+mn-lt"/>
          <a:ea typeface="+mn-ea"/>
          <a:cs typeface="+mn-cs"/>
        </a:defRPr>
      </a:lvl6pPr>
      <a:lvl7pPr marL="16301630" indent="-1253972" algn="l" defTabSz="5015886" rtl="0" eaLnBrk="1" latinLnBrk="0" hangingPunct="1">
        <a:spcBef>
          <a:spcPct val="20000"/>
        </a:spcBef>
        <a:buFont typeface="Arial" pitchFamily="34" charset="0"/>
        <a:buChar char="•"/>
        <a:defRPr sz="11000" kern="1200">
          <a:solidFill>
            <a:schemeClr val="tx1"/>
          </a:solidFill>
          <a:latin typeface="+mn-lt"/>
          <a:ea typeface="+mn-ea"/>
          <a:cs typeface="+mn-cs"/>
        </a:defRPr>
      </a:lvl7pPr>
      <a:lvl8pPr marL="18809574" indent="-1253972" algn="l" defTabSz="5015886" rtl="0" eaLnBrk="1" latinLnBrk="0" hangingPunct="1">
        <a:spcBef>
          <a:spcPct val="20000"/>
        </a:spcBef>
        <a:buFont typeface="Arial" pitchFamily="34" charset="0"/>
        <a:buChar char="•"/>
        <a:defRPr sz="11000" kern="1200">
          <a:solidFill>
            <a:schemeClr val="tx1"/>
          </a:solidFill>
          <a:latin typeface="+mn-lt"/>
          <a:ea typeface="+mn-ea"/>
          <a:cs typeface="+mn-cs"/>
        </a:defRPr>
      </a:lvl8pPr>
      <a:lvl9pPr marL="21317516" indent="-1253972" algn="l" defTabSz="5015886" rtl="0" eaLnBrk="1" latinLnBrk="0" hangingPunct="1">
        <a:spcBef>
          <a:spcPct val="20000"/>
        </a:spcBef>
        <a:buFont typeface="Arial" pitchFamily="34" charset="0"/>
        <a:buChar char="•"/>
        <a:defRPr sz="11000" kern="1200">
          <a:solidFill>
            <a:schemeClr val="tx1"/>
          </a:solidFill>
          <a:latin typeface="+mn-lt"/>
          <a:ea typeface="+mn-ea"/>
          <a:cs typeface="+mn-cs"/>
        </a:defRPr>
      </a:lvl9pPr>
    </p:bodyStyle>
    <p:otherStyle>
      <a:defPPr>
        <a:defRPr lang="en-US"/>
      </a:defPPr>
      <a:lvl1pPr marL="0" algn="l" defTabSz="5015886" rtl="0" eaLnBrk="1" latinLnBrk="0" hangingPunct="1">
        <a:defRPr sz="9800" kern="1200">
          <a:solidFill>
            <a:schemeClr val="tx1"/>
          </a:solidFill>
          <a:latin typeface="+mn-lt"/>
          <a:ea typeface="+mn-ea"/>
          <a:cs typeface="+mn-cs"/>
        </a:defRPr>
      </a:lvl1pPr>
      <a:lvl2pPr marL="2507944" algn="l" defTabSz="5015886" rtl="0" eaLnBrk="1" latinLnBrk="0" hangingPunct="1">
        <a:defRPr sz="9800" kern="1200">
          <a:solidFill>
            <a:schemeClr val="tx1"/>
          </a:solidFill>
          <a:latin typeface="+mn-lt"/>
          <a:ea typeface="+mn-ea"/>
          <a:cs typeface="+mn-cs"/>
        </a:defRPr>
      </a:lvl2pPr>
      <a:lvl3pPr marL="5015886" algn="l" defTabSz="5015886" rtl="0" eaLnBrk="1" latinLnBrk="0" hangingPunct="1">
        <a:defRPr sz="9800" kern="1200">
          <a:solidFill>
            <a:schemeClr val="tx1"/>
          </a:solidFill>
          <a:latin typeface="+mn-lt"/>
          <a:ea typeface="+mn-ea"/>
          <a:cs typeface="+mn-cs"/>
        </a:defRPr>
      </a:lvl3pPr>
      <a:lvl4pPr marL="7523830" algn="l" defTabSz="5015886" rtl="0" eaLnBrk="1" latinLnBrk="0" hangingPunct="1">
        <a:defRPr sz="9800" kern="1200">
          <a:solidFill>
            <a:schemeClr val="tx1"/>
          </a:solidFill>
          <a:latin typeface="+mn-lt"/>
          <a:ea typeface="+mn-ea"/>
          <a:cs typeface="+mn-cs"/>
        </a:defRPr>
      </a:lvl4pPr>
      <a:lvl5pPr marL="10031772" algn="l" defTabSz="5015886" rtl="0" eaLnBrk="1" latinLnBrk="0" hangingPunct="1">
        <a:defRPr sz="9800" kern="1200">
          <a:solidFill>
            <a:schemeClr val="tx1"/>
          </a:solidFill>
          <a:latin typeface="+mn-lt"/>
          <a:ea typeface="+mn-ea"/>
          <a:cs typeface="+mn-cs"/>
        </a:defRPr>
      </a:lvl5pPr>
      <a:lvl6pPr marL="12539716" algn="l" defTabSz="5015886" rtl="0" eaLnBrk="1" latinLnBrk="0" hangingPunct="1">
        <a:defRPr sz="9800" kern="1200">
          <a:solidFill>
            <a:schemeClr val="tx1"/>
          </a:solidFill>
          <a:latin typeface="+mn-lt"/>
          <a:ea typeface="+mn-ea"/>
          <a:cs typeface="+mn-cs"/>
        </a:defRPr>
      </a:lvl6pPr>
      <a:lvl7pPr marL="15047660" algn="l" defTabSz="5015886" rtl="0" eaLnBrk="1" latinLnBrk="0" hangingPunct="1">
        <a:defRPr sz="9800" kern="1200">
          <a:solidFill>
            <a:schemeClr val="tx1"/>
          </a:solidFill>
          <a:latin typeface="+mn-lt"/>
          <a:ea typeface="+mn-ea"/>
          <a:cs typeface="+mn-cs"/>
        </a:defRPr>
      </a:lvl7pPr>
      <a:lvl8pPr marL="17555602" algn="l" defTabSz="5015886" rtl="0" eaLnBrk="1" latinLnBrk="0" hangingPunct="1">
        <a:defRPr sz="9800" kern="1200">
          <a:solidFill>
            <a:schemeClr val="tx1"/>
          </a:solidFill>
          <a:latin typeface="+mn-lt"/>
          <a:ea typeface="+mn-ea"/>
          <a:cs typeface="+mn-cs"/>
        </a:defRPr>
      </a:lvl8pPr>
      <a:lvl9pPr marL="20063546" algn="l" defTabSz="5015886" rtl="0" eaLnBrk="1" latinLnBrk="0" hangingPunct="1">
        <a:defRPr sz="9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xml"/><Relationship Id="rId7" Type="http://schemas.openxmlformats.org/officeDocument/2006/relationships/image" Target="../media/image11.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notesSlide" Target="../notesSlides/notesSlide1.xml"/><Relationship Id="rId9"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Text Placeholder 281"/>
          <p:cNvSpPr>
            <a:spLocks noGrp="1"/>
          </p:cNvSpPr>
          <p:nvPr>
            <p:ph type="body" sz="quarter" idx="10"/>
          </p:nvPr>
        </p:nvSpPr>
        <p:spPr>
          <a:xfrm>
            <a:off x="936332" y="7223260"/>
            <a:ext cx="7995010" cy="9637777"/>
          </a:xfrm>
          <a:ln>
            <a:solidFill>
              <a:schemeClr val="accent1"/>
            </a:solidFill>
          </a:ln>
        </p:spPr>
        <p:txBody>
          <a:bodyPr wrap="square" lIns="261244" tIns="261244" rIns="261244" bIns="261244" anchor="t">
            <a:spAutoFit/>
          </a:bodyPr>
          <a:lstStyle/>
          <a:p>
            <a:pPr marL="457200" indent="-457200">
              <a:buFont typeface="Arial" panose="020B0604020202020204" pitchFamily="34" charset="0"/>
              <a:buChar char="•"/>
            </a:pPr>
            <a:r>
              <a:rPr lang="en-US" sz="4000" dirty="0"/>
              <a:t>Assess location of homicides in Detroit in 2018 </a:t>
            </a:r>
          </a:p>
          <a:p>
            <a:pPr marL="457200" indent="-457200">
              <a:buFont typeface="Arial" panose="020B0604020202020204" pitchFamily="34" charset="0"/>
              <a:buChar char="•"/>
            </a:pPr>
            <a:r>
              <a:rPr lang="en-US" sz="4000" dirty="0"/>
              <a:t>Map the crimes and neighborhoods </a:t>
            </a:r>
          </a:p>
          <a:p>
            <a:pPr marL="457200" indent="-457200">
              <a:buFont typeface="Arial" panose="020B0604020202020204" pitchFamily="34" charset="0"/>
              <a:buChar char="•"/>
            </a:pPr>
            <a:r>
              <a:rPr lang="en-US" sz="4000" dirty="0">
                <a:latin typeface="Times New Roman"/>
                <a:cs typeface="Times New Roman"/>
              </a:rPr>
              <a:t>Assess whether the clusters show if high homicide rates relate to economically disadvantaged neighborhoods </a:t>
            </a:r>
            <a:endParaRPr lang="en-US" sz="4000" dirty="0"/>
          </a:p>
          <a:p>
            <a:pPr marL="457200" indent="-457200">
              <a:buFont typeface="Arial" panose="020B0604020202020204" pitchFamily="34" charset="0"/>
              <a:buChar char="•"/>
            </a:pPr>
            <a:r>
              <a:rPr lang="en-US" sz="4000" dirty="0">
                <a:latin typeface="Times New Roman"/>
                <a:cs typeface="Times New Roman"/>
              </a:rPr>
              <a:t>Detroit is noted as one of the most violent cities within the United States, so if we can identify clusters of crime, we can assess mitigation efforts </a:t>
            </a:r>
            <a:endParaRPr lang="en-US" dirty="0">
              <a:latin typeface="Times New Roman"/>
              <a:cs typeface="Times New Roman"/>
            </a:endParaRPr>
          </a:p>
          <a:p>
            <a:pPr marL="457200" indent="-457200">
              <a:buFont typeface="Arial" panose="020B0604020202020204" pitchFamily="34" charset="0"/>
              <a:buChar char="•"/>
            </a:pPr>
            <a:endParaRPr lang="en-US" sz="4000" dirty="0"/>
          </a:p>
        </p:txBody>
      </p:sp>
      <p:sp>
        <p:nvSpPr>
          <p:cNvPr id="283" name="Text Placeholder 282"/>
          <p:cNvSpPr>
            <a:spLocks noGrp="1"/>
          </p:cNvSpPr>
          <p:nvPr>
            <p:ph type="body" sz="quarter" idx="11"/>
          </p:nvPr>
        </p:nvSpPr>
        <p:spPr>
          <a:xfrm>
            <a:off x="-1203798" y="6166390"/>
            <a:ext cx="11723688" cy="857368"/>
          </a:xfrm>
        </p:spPr>
        <p:txBody>
          <a:bodyPr/>
          <a:lstStyle/>
          <a:p>
            <a:r>
              <a:rPr lang="en-US" dirty="0"/>
              <a:t>Purpose</a:t>
            </a:r>
          </a:p>
        </p:txBody>
      </p:sp>
      <p:sp>
        <p:nvSpPr>
          <p:cNvPr id="284" name="Text Placeholder 283"/>
          <p:cNvSpPr>
            <a:spLocks noGrp="1"/>
          </p:cNvSpPr>
          <p:nvPr>
            <p:ph type="body" sz="quarter" idx="19"/>
          </p:nvPr>
        </p:nvSpPr>
        <p:spPr>
          <a:xfrm>
            <a:off x="1013555" y="18590112"/>
            <a:ext cx="7917787" cy="4467130"/>
          </a:xfrm>
          <a:ln>
            <a:solidFill>
              <a:schemeClr val="accent1"/>
            </a:solidFill>
          </a:ln>
        </p:spPr>
        <p:txBody>
          <a:bodyPr wrap="square" lIns="261244" tIns="261244" rIns="261244" bIns="261244" anchor="t">
            <a:spAutoFit/>
          </a:bodyPr>
          <a:lstStyle/>
          <a:p>
            <a:pPr marL="457200" indent="-457200">
              <a:buFont typeface="Arial" panose="020B0604020202020204" pitchFamily="34" charset="0"/>
              <a:buChar char="•"/>
            </a:pPr>
            <a:r>
              <a:rPr lang="en-US" sz="4000" dirty="0"/>
              <a:t>Crime data from  Open Data Detroit </a:t>
            </a:r>
          </a:p>
          <a:p>
            <a:pPr marL="457200" indent="-457200">
              <a:buFont typeface="Arial" panose="020B0604020202020204" pitchFamily="34" charset="0"/>
              <a:buChar char="•"/>
            </a:pPr>
            <a:r>
              <a:rPr lang="en-US" sz="4000" dirty="0"/>
              <a:t>Detroit Boundary from  Open Data Detroit </a:t>
            </a:r>
          </a:p>
          <a:p>
            <a:pPr marL="457200" indent="-457200">
              <a:buFont typeface="Arial" panose="020B0604020202020204" pitchFamily="34" charset="0"/>
              <a:buChar char="•"/>
            </a:pPr>
            <a:r>
              <a:rPr lang="en-US" sz="4000" dirty="0">
                <a:latin typeface="Times New Roman"/>
                <a:cs typeface="Times New Roman"/>
              </a:rPr>
              <a:t>Zip code areas and population data from the US Census Bureau</a:t>
            </a:r>
          </a:p>
        </p:txBody>
      </p:sp>
      <p:sp>
        <p:nvSpPr>
          <p:cNvPr id="285" name="Text Placeholder 284"/>
          <p:cNvSpPr>
            <a:spLocks noGrp="1"/>
          </p:cNvSpPr>
          <p:nvPr>
            <p:ph type="body" sz="quarter" idx="20"/>
          </p:nvPr>
        </p:nvSpPr>
        <p:spPr>
          <a:xfrm>
            <a:off x="-372707" y="17643317"/>
            <a:ext cx="10613088" cy="854812"/>
          </a:xfrm>
        </p:spPr>
        <p:txBody>
          <a:bodyPr/>
          <a:lstStyle/>
          <a:p>
            <a:r>
              <a:rPr lang="en-US" dirty="0"/>
              <a:t>Data Obtained  for Maps</a:t>
            </a:r>
          </a:p>
        </p:txBody>
      </p:sp>
      <p:sp>
        <p:nvSpPr>
          <p:cNvPr id="287" name="Text Placeholder 286"/>
          <p:cNvSpPr>
            <a:spLocks noGrp="1"/>
          </p:cNvSpPr>
          <p:nvPr>
            <p:ph type="body" sz="quarter" idx="22"/>
          </p:nvPr>
        </p:nvSpPr>
        <p:spPr>
          <a:xfrm>
            <a:off x="11467175" y="1245261"/>
            <a:ext cx="28272050" cy="1873030"/>
          </a:xfrm>
        </p:spPr>
        <p:txBody>
          <a:bodyPr/>
          <a:lstStyle/>
          <a:p>
            <a:r>
              <a:rPr lang="en-US" sz="5400" dirty="0"/>
              <a:t>Are homicides in Detroit geographically clustered in economically disadvantaged neighborhoods? </a:t>
            </a:r>
          </a:p>
        </p:txBody>
      </p:sp>
      <p:sp>
        <p:nvSpPr>
          <p:cNvPr id="290" name="Text Placeholder 289"/>
          <p:cNvSpPr>
            <a:spLocks noGrp="1"/>
          </p:cNvSpPr>
          <p:nvPr>
            <p:ph type="body" sz="quarter" idx="25"/>
          </p:nvPr>
        </p:nvSpPr>
        <p:spPr>
          <a:xfrm>
            <a:off x="40471556" y="6166390"/>
            <a:ext cx="11721520" cy="857368"/>
          </a:xfrm>
        </p:spPr>
        <p:txBody>
          <a:bodyPr/>
          <a:lstStyle/>
          <a:p>
            <a:r>
              <a:rPr lang="en-US" dirty="0"/>
              <a:t>Methods </a:t>
            </a:r>
          </a:p>
        </p:txBody>
      </p:sp>
      <p:sp>
        <p:nvSpPr>
          <p:cNvPr id="291" name="Text Placeholder 290"/>
          <p:cNvSpPr>
            <a:spLocks noGrp="1"/>
          </p:cNvSpPr>
          <p:nvPr>
            <p:ph type="body" sz="quarter" idx="26"/>
          </p:nvPr>
        </p:nvSpPr>
        <p:spPr>
          <a:xfrm>
            <a:off x="41975658" y="7223260"/>
            <a:ext cx="8713316" cy="9145334"/>
          </a:xfrm>
          <a:ln>
            <a:solidFill>
              <a:schemeClr val="accent1"/>
            </a:solidFill>
          </a:ln>
        </p:spPr>
        <p:txBody>
          <a:bodyPr wrap="square" lIns="261244" tIns="261244" rIns="261244" bIns="261244" anchor="t">
            <a:spAutoFit/>
          </a:bodyPr>
          <a:lstStyle/>
          <a:p>
            <a:pPr marL="457200" indent="-457200">
              <a:buFont typeface="Arial" panose="020B0604020202020204" pitchFamily="34" charset="0"/>
              <a:buChar char="•"/>
            </a:pPr>
            <a:r>
              <a:rPr lang="en-US" sz="4000" dirty="0">
                <a:latin typeface="Times New Roman"/>
                <a:cs typeface="Times New Roman"/>
              </a:rPr>
              <a:t>Map homicide points and homicide rates in Detroit zip code areas</a:t>
            </a:r>
          </a:p>
          <a:p>
            <a:pPr marL="457200" indent="-457200">
              <a:buFont typeface="Arial" panose="020B0604020202020204" pitchFamily="34" charset="0"/>
              <a:buChar char="•"/>
            </a:pPr>
            <a:r>
              <a:rPr lang="en-US" sz="4000" dirty="0">
                <a:latin typeface="Times New Roman"/>
                <a:cs typeface="Times New Roman"/>
              </a:rPr>
              <a:t>Assess clustering by distance (Ripley’s K Function)</a:t>
            </a:r>
          </a:p>
          <a:p>
            <a:pPr marL="457200" indent="-457200">
              <a:buFont typeface="Arial" panose="020B0604020202020204" pitchFamily="34" charset="0"/>
              <a:buChar char="•"/>
            </a:pPr>
            <a:r>
              <a:rPr lang="en-US" sz="4000" dirty="0">
                <a:latin typeface="Times New Roman"/>
                <a:cs typeface="Times New Roman"/>
              </a:rPr>
              <a:t>Heat map of homicides per square mile using distance from Ripley’s K</a:t>
            </a:r>
          </a:p>
          <a:p>
            <a:pPr marL="457200" indent="-457200">
              <a:buFont typeface="Arial" panose="020B0604020202020204" pitchFamily="34" charset="0"/>
              <a:buChar char="•"/>
            </a:pPr>
            <a:r>
              <a:rPr lang="en-US" sz="4000" dirty="0">
                <a:latin typeface="Times New Roman"/>
                <a:cs typeface="Times New Roman"/>
              </a:rPr>
              <a:t>Hot spot analysis of homicide clusters by zip code areas using distance from Ripley's K</a:t>
            </a:r>
            <a:endParaRPr lang="en-US" sz="4000" dirty="0"/>
          </a:p>
          <a:p>
            <a:pPr marL="457200" indent="-457200">
              <a:buFont typeface="Arial" panose="020B0604020202020204" pitchFamily="34" charset="0"/>
              <a:buChar char="•"/>
            </a:pPr>
            <a:r>
              <a:rPr lang="en-US" sz="4000" dirty="0">
                <a:latin typeface="Times New Roman"/>
                <a:cs typeface="Times New Roman"/>
              </a:rPr>
              <a:t>Compare homicide clusters of heat map and hot spot analysis</a:t>
            </a:r>
          </a:p>
          <a:p>
            <a:pPr marL="457200" indent="-457200">
              <a:buFont typeface="Arial" panose="020B0604020202020204" pitchFamily="34" charset="0"/>
              <a:buChar char="•"/>
            </a:pPr>
            <a:r>
              <a:rPr lang="en-US" sz="4000" dirty="0">
                <a:latin typeface="Times New Roman"/>
                <a:cs typeface="Times New Roman"/>
              </a:rPr>
              <a:t>Assess where the clusters are within Detroit zip code areas</a:t>
            </a:r>
            <a:endParaRPr lang="en-US" dirty="0"/>
          </a:p>
        </p:txBody>
      </p:sp>
      <p:sp>
        <p:nvSpPr>
          <p:cNvPr id="292" name="Text Placeholder 291"/>
          <p:cNvSpPr>
            <a:spLocks noGrp="1"/>
          </p:cNvSpPr>
          <p:nvPr>
            <p:ph type="body" sz="quarter" idx="27"/>
          </p:nvPr>
        </p:nvSpPr>
        <p:spPr>
          <a:xfrm>
            <a:off x="40413413" y="17624966"/>
            <a:ext cx="11721520" cy="857368"/>
          </a:xfrm>
        </p:spPr>
        <p:txBody>
          <a:bodyPr/>
          <a:lstStyle/>
          <a:p>
            <a:r>
              <a:rPr lang="en-US" dirty="0"/>
              <a:t>Outcome </a:t>
            </a:r>
          </a:p>
        </p:txBody>
      </p:sp>
      <p:sp>
        <p:nvSpPr>
          <p:cNvPr id="293" name="Text Placeholder 292"/>
          <p:cNvSpPr>
            <a:spLocks noGrp="1"/>
          </p:cNvSpPr>
          <p:nvPr>
            <p:ph type="body" sz="quarter" idx="28"/>
          </p:nvPr>
        </p:nvSpPr>
        <p:spPr>
          <a:xfrm>
            <a:off x="41859373" y="18590112"/>
            <a:ext cx="8829601" cy="10253330"/>
          </a:xfrm>
          <a:ln>
            <a:solidFill>
              <a:schemeClr val="accent1"/>
            </a:solidFill>
          </a:ln>
        </p:spPr>
        <p:txBody>
          <a:bodyPr wrap="square" lIns="261244" tIns="261244" rIns="261244" bIns="261244" anchor="t">
            <a:spAutoFit/>
          </a:bodyPr>
          <a:lstStyle/>
          <a:p>
            <a:pPr marL="571500" indent="-571500">
              <a:buFont typeface="Arial" panose="020B0604020202020204" pitchFamily="34" charset="0"/>
              <a:buChar char="•"/>
            </a:pPr>
            <a:r>
              <a:rPr lang="en-US" sz="4000" dirty="0">
                <a:latin typeface="Times New Roman"/>
                <a:cs typeface="Times New Roman"/>
              </a:rPr>
              <a:t>Homicides are clustered in some zip code areas, with both clusters of high and low crime</a:t>
            </a:r>
            <a:endParaRPr lang="en-US" sz="4000" dirty="0"/>
          </a:p>
          <a:p>
            <a:pPr marL="571500" indent="-571500">
              <a:buFont typeface="Arial" panose="020B0604020202020204" pitchFamily="34" charset="0"/>
              <a:buChar char="•"/>
            </a:pPr>
            <a:r>
              <a:rPr lang="en-US" sz="4000" dirty="0">
                <a:latin typeface="Times New Roman"/>
                <a:cs typeface="Times New Roman"/>
              </a:rPr>
              <a:t>Clusters of high and low crime were unexpectedly close (see hot and cold spots)</a:t>
            </a:r>
          </a:p>
          <a:p>
            <a:pPr marL="571500" indent="-571500">
              <a:buFont typeface="Arial" panose="020B0604020202020204" pitchFamily="34" charset="0"/>
              <a:buChar char="•"/>
            </a:pPr>
            <a:r>
              <a:rPr lang="en-US" sz="4000" dirty="0">
                <a:latin typeface="Times New Roman"/>
                <a:cs typeface="Times New Roman"/>
              </a:rPr>
              <a:t>The hypothesis is correct for certain areas, as the hot spot is located in the 4</a:t>
            </a:r>
            <a:r>
              <a:rPr lang="en-US" sz="4000" baseline="30000" dirty="0">
                <a:latin typeface="Times New Roman"/>
                <a:cs typeface="Times New Roman"/>
              </a:rPr>
              <a:t>th</a:t>
            </a:r>
            <a:r>
              <a:rPr lang="en-US" sz="4000" dirty="0">
                <a:latin typeface="Times New Roman"/>
                <a:cs typeface="Times New Roman"/>
              </a:rPr>
              <a:t> poorest neighborhood in MI</a:t>
            </a:r>
          </a:p>
          <a:p>
            <a:pPr marL="571500" indent="-571500">
              <a:buFont typeface="Arial" panose="020B0604020202020204" pitchFamily="34" charset="0"/>
              <a:buChar char="•"/>
            </a:pPr>
            <a:r>
              <a:rPr lang="en-US" sz="4000" dirty="0">
                <a:latin typeface="Times New Roman"/>
                <a:cs typeface="Times New Roman"/>
              </a:rPr>
              <a:t>The cold spot in NW Goldberg has a lower median income, but also a lower population</a:t>
            </a:r>
          </a:p>
          <a:p>
            <a:pPr marL="571500" indent="-571500">
              <a:buFont typeface="Arial" panose="020B0604020202020204" pitchFamily="34" charset="0"/>
              <a:buChar char="•"/>
            </a:pPr>
            <a:r>
              <a:rPr lang="en-US" sz="4000" dirty="0">
                <a:latin typeface="Times New Roman"/>
                <a:cs typeface="Times New Roman"/>
              </a:rPr>
              <a:t>This shows that economic disadvantage is not the only factor related to high homicide rates</a:t>
            </a:r>
          </a:p>
        </p:txBody>
      </p:sp>
      <p:sp>
        <p:nvSpPr>
          <p:cNvPr id="296" name="Text Placeholder 295"/>
          <p:cNvSpPr>
            <a:spLocks noGrp="1"/>
          </p:cNvSpPr>
          <p:nvPr>
            <p:ph type="body" sz="quarter" idx="150"/>
          </p:nvPr>
        </p:nvSpPr>
        <p:spPr>
          <a:xfrm>
            <a:off x="987729" y="3122551"/>
            <a:ext cx="7601113" cy="2329803"/>
          </a:xfrm>
          <a:ln>
            <a:solidFill>
              <a:schemeClr val="accent1"/>
            </a:solidFill>
          </a:ln>
        </p:spPr>
        <p:txBody>
          <a:bodyPr>
            <a:normAutofit/>
          </a:bodyPr>
          <a:lstStyle/>
          <a:p>
            <a:r>
              <a:rPr lang="en-US" sz="4800" dirty="0"/>
              <a:t>Monmouth University, Geographic Information Systems (GIS) Program</a:t>
            </a:r>
          </a:p>
        </p:txBody>
      </p:sp>
      <p:sp>
        <p:nvSpPr>
          <p:cNvPr id="297" name="Text Placeholder 296"/>
          <p:cNvSpPr>
            <a:spLocks noGrp="1"/>
          </p:cNvSpPr>
          <p:nvPr>
            <p:ph type="body" sz="quarter" idx="151"/>
          </p:nvPr>
        </p:nvSpPr>
        <p:spPr>
          <a:xfrm>
            <a:off x="1888420" y="901615"/>
            <a:ext cx="5712691" cy="1506899"/>
          </a:xfrm>
        </p:spPr>
        <p:txBody>
          <a:bodyPr>
            <a:normAutofit fontScale="92500" lnSpcReduction="20000"/>
          </a:bodyPr>
          <a:lstStyle/>
          <a:p>
            <a:r>
              <a:rPr lang="en-US" sz="5400" dirty="0"/>
              <a:t>Alyssa M. Dowd</a:t>
            </a:r>
          </a:p>
          <a:p>
            <a:r>
              <a:rPr lang="en-US" sz="5400" dirty="0"/>
              <a:t>2021</a:t>
            </a:r>
          </a:p>
        </p:txBody>
      </p:sp>
      <p:sp>
        <p:nvSpPr>
          <p:cNvPr id="298" name="Text Placeholder 297"/>
          <p:cNvSpPr>
            <a:spLocks noGrp="1"/>
          </p:cNvSpPr>
          <p:nvPr>
            <p:ph type="body" sz="quarter" idx="153"/>
          </p:nvPr>
        </p:nvSpPr>
        <p:spPr/>
        <p:txBody>
          <a:bodyPr>
            <a:normAutofit/>
          </a:bodyPr>
          <a:lstStyle/>
          <a:p>
            <a:r>
              <a:rPr lang="en-US" dirty="0"/>
              <a:t>Geographic Cluster Analysis of Violent Crimes in Detroit, Michigan </a:t>
            </a:r>
          </a:p>
        </p:txBody>
      </p:sp>
      <p:pic>
        <p:nvPicPr>
          <p:cNvPr id="3" name="Picture 2" descr="Map&#10;&#10;Description automatically generated">
            <a:extLst>
              <a:ext uri="{FF2B5EF4-FFF2-40B4-BE49-F238E27FC236}">
                <a16:creationId xmlns:a16="http://schemas.microsoft.com/office/drawing/2014/main" id="{2501208B-F025-D44A-806F-A234FC8F10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32074" y="3006548"/>
            <a:ext cx="13354436" cy="15390965"/>
          </a:xfrm>
          <a:prstGeom prst="rect">
            <a:avLst/>
          </a:prstGeom>
        </p:spPr>
      </p:pic>
      <p:pic>
        <p:nvPicPr>
          <p:cNvPr id="5" name="Picture 4" descr="Map&#10;&#10;Description automatically generated">
            <a:extLst>
              <a:ext uri="{FF2B5EF4-FFF2-40B4-BE49-F238E27FC236}">
                <a16:creationId xmlns:a16="http://schemas.microsoft.com/office/drawing/2014/main" id="{C766615C-52A3-0645-8230-0011A15A17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32074" y="18547585"/>
            <a:ext cx="13716000" cy="14364279"/>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835FE0F8-3CB2-0541-86A0-F311FF467F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62730" y="18547585"/>
            <a:ext cx="14371059" cy="14365224"/>
          </a:xfrm>
          <a:prstGeom prst="rect">
            <a:avLst/>
          </a:prstGeom>
        </p:spPr>
      </p:pic>
      <p:pic>
        <p:nvPicPr>
          <p:cNvPr id="9" name="Picture 8" descr="Chart&#10;&#10;Description automatically generated">
            <a:extLst>
              <a:ext uri="{FF2B5EF4-FFF2-40B4-BE49-F238E27FC236}">
                <a16:creationId xmlns:a16="http://schemas.microsoft.com/office/drawing/2014/main" id="{43FE65F1-67B7-5E47-868D-B90D9104F6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04760" y="5099558"/>
            <a:ext cx="16138166" cy="11204943"/>
          </a:xfrm>
          <a:prstGeom prst="rect">
            <a:avLst/>
          </a:prstGeom>
        </p:spPr>
      </p:pic>
      <p:pic>
        <p:nvPicPr>
          <p:cNvPr id="11" name="Picture 10" descr="Text&#10;&#10;Description automatically generated with medium confidence">
            <a:extLst>
              <a:ext uri="{FF2B5EF4-FFF2-40B4-BE49-F238E27FC236}">
                <a16:creationId xmlns:a16="http://schemas.microsoft.com/office/drawing/2014/main" id="{45FF9365-8431-6944-8DD6-268FB4F499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020967" y="0"/>
            <a:ext cx="8213936" cy="5452354"/>
          </a:xfrm>
          <a:prstGeom prst="rect">
            <a:avLst/>
          </a:prstGeom>
        </p:spPr>
      </p:pic>
      <p:pic>
        <p:nvPicPr>
          <p:cNvPr id="17" name="Oxford House Long Branch 5.m4a" descr="Oxford House Long Branch 5.m4a">
            <a:hlinkClick r:id="" action="ppaction://media"/>
            <a:extLst>
              <a:ext uri="{FF2B5EF4-FFF2-40B4-BE49-F238E27FC236}">
                <a16:creationId xmlns:a16="http://schemas.microsoft.com/office/drawing/2014/main" id="{50239E26-3F38-2E47-ACCE-62BA415F02F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0" y="28695119"/>
            <a:ext cx="3976162" cy="3976162"/>
          </a:xfrm>
          <a:prstGeom prst="rect">
            <a:avLst/>
          </a:prstGeom>
        </p:spPr>
      </p:pic>
      <p:sp>
        <p:nvSpPr>
          <p:cNvPr id="33" name="TextBox 32">
            <a:extLst>
              <a:ext uri="{FF2B5EF4-FFF2-40B4-BE49-F238E27FC236}">
                <a16:creationId xmlns:a16="http://schemas.microsoft.com/office/drawing/2014/main" id="{13E56949-390E-6543-8117-D72142D01FAC}"/>
              </a:ext>
            </a:extLst>
          </p:cNvPr>
          <p:cNvSpPr txBox="1"/>
          <p:nvPr/>
        </p:nvSpPr>
        <p:spPr>
          <a:xfrm>
            <a:off x="53289200" y="30683200"/>
            <a:ext cx="184731" cy="523220"/>
          </a:xfrm>
          <a:prstGeom prst="rect">
            <a:avLst/>
          </a:prstGeom>
          <a:noFill/>
        </p:spPr>
        <p:txBody>
          <a:bodyPr wrap="none" rtlCol="0">
            <a:spAutoFit/>
          </a:bodyPr>
          <a:lstStyle/>
          <a:p>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991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26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theme/theme1.xml><?xml version="1.0" encoding="utf-8"?>
<a:theme xmlns:a="http://schemas.openxmlformats.org/drawingml/2006/main" name="PosterPresentations.com-36x56-Template-V3">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800" dirty="0">
            <a:latin typeface="Times New Roman" panose="02020603050405020304" pitchFamily="18" charset="0"/>
            <a:cs typeface="Times New Roman" panose="02020603050405020304" pitchFamily="18" charset="0"/>
          </a:defRPr>
        </a:defPPr>
      </a:lstStyle>
    </a:txDef>
  </a:objectDefaults>
  <a:extraClrSchemeLst/>
</a:theme>
</file>

<file path=ppt/theme/theme2.xml><?xml version="1.0" encoding="utf-8"?>
<a:theme xmlns:a="http://schemas.openxmlformats.org/drawingml/2006/main" name="Without Quick Guides">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800" dirty="0">
            <a:latin typeface="Times New Roman" panose="02020603050405020304" pitchFamily="18" charset="0"/>
            <a:cs typeface="Times New Roman" panose="02020603050405020304" pitchFamily="18" charset="0"/>
          </a:defRPr>
        </a:defPPr>
      </a:lstStyle>
    </a:txDef>
  </a:objectDefaults>
  <a:extraClrSchemeLst/>
</a:theme>
</file>

<file path=ppt/theme/theme3.xml><?xml version="1.0" encoding="utf-8"?>
<a:theme xmlns:a="http://schemas.openxmlformats.org/drawingml/2006/main" name="1_Classic 3 Columns">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800" dirty="0">
            <a:latin typeface="Times New Roman" panose="02020603050405020304" pitchFamily="18" charset="0"/>
            <a:cs typeface="Times New Roman" panose="02020603050405020304" pitchFamily="18" charset="0"/>
          </a:defRPr>
        </a:defPPr>
      </a:lstStyle>
    </a:txDef>
  </a:objectDefaults>
  <a:extraClrSchemeLst/>
</a:theme>
</file>

<file path=ppt/theme/theme4.xml><?xml version="1.0" encoding="utf-8"?>
<a:theme xmlns:a="http://schemas.openxmlformats.org/drawingml/2006/main" name="Classic - Wide Cent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800" dirty="0">
            <a:latin typeface="Times New Roman" panose="02020603050405020304" pitchFamily="18" charset="0"/>
            <a:cs typeface="Times New Roman" panose="02020603050405020304" pitchFamily="18" charset="0"/>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CA8B6A74E8C941AEDAD107CE3E6AE5" ma:contentTypeVersion="5" ma:contentTypeDescription="Create a new document." ma:contentTypeScope="" ma:versionID="25410b5c24dc66a541c47d2f22445f00">
  <xsd:schema xmlns:xsd="http://www.w3.org/2001/XMLSchema" xmlns:xs="http://www.w3.org/2001/XMLSchema" xmlns:p="http://schemas.microsoft.com/office/2006/metadata/properties" xmlns:ns2="534808a3-1996-4bca-b93f-52da087a3071" targetNamespace="http://schemas.microsoft.com/office/2006/metadata/properties" ma:root="true" ma:fieldsID="c8c31d25db4abf5bc6045b6816222412" ns2:_="">
    <xsd:import namespace="534808a3-1996-4bca-b93f-52da087a307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4808a3-1996-4bca-b93f-52da087a30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592A518-661D-47CD-B372-73FA1FB82089}"/>
</file>

<file path=customXml/itemProps2.xml><?xml version="1.0" encoding="utf-8"?>
<ds:datastoreItem xmlns:ds="http://schemas.openxmlformats.org/officeDocument/2006/customXml" ds:itemID="{E4B35FA2-A5A1-497A-B595-C9C41105156A}"/>
</file>

<file path=customXml/itemProps3.xml><?xml version="1.0" encoding="utf-8"?>
<ds:datastoreItem xmlns:ds="http://schemas.openxmlformats.org/officeDocument/2006/customXml" ds:itemID="{1F569FD7-4BAC-41DC-874B-E0BE7391BCA5}"/>
</file>

<file path=docProps/app.xml><?xml version="1.0" encoding="utf-8"?>
<Properties xmlns="http://schemas.openxmlformats.org/officeDocument/2006/extended-properties" xmlns:vt="http://schemas.openxmlformats.org/officeDocument/2006/docPropsVTypes">
  <Template>PosterPresentations.com-36x56-Template-V3</Template>
  <TotalTime>855</TotalTime>
  <Words>276</Words>
  <Application>Microsoft Macintosh PowerPoint</Application>
  <PresentationFormat>Custom</PresentationFormat>
  <Paragraphs>28</Paragraphs>
  <Slides>1</Slides>
  <Notes>1</Notes>
  <HiddenSlides>0</HiddenSlides>
  <MMClips>1</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vt:i4>
      </vt:variant>
    </vt:vector>
  </HeadingPairs>
  <TitlesOfParts>
    <vt:vector size="10" baseType="lpstr">
      <vt:lpstr>Arial</vt:lpstr>
      <vt:lpstr>Arial Black</vt:lpstr>
      <vt:lpstr>Calibri</vt:lpstr>
      <vt:lpstr>Times New Roman</vt:lpstr>
      <vt:lpstr>Trebuchet MS</vt:lpstr>
      <vt:lpstr>PosterPresentations.com-36x56-Template-V3</vt:lpstr>
      <vt:lpstr>Without Quick Guides</vt:lpstr>
      <vt:lpstr>1_Classic 3 Columns</vt:lpstr>
      <vt:lpstr>Classic - Wide Center</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CanterburyMedia</dc:creator>
  <cp:lastModifiedBy>Alyssa M. Dowd</cp:lastModifiedBy>
  <cp:revision>147</cp:revision>
  <dcterms:created xsi:type="dcterms:W3CDTF">2012-02-04T00:31:01Z</dcterms:created>
  <dcterms:modified xsi:type="dcterms:W3CDTF">2021-04-07T22:13:47Z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0x01010026CA8B6A74E8C941AEDAD107CE3E6AE5</vt:lpwstr>
  </property>
</Properties>
</file>