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403529" rtl="0" eaLnBrk="1" latinLnBrk="0" hangingPunct="1">
      <a:defRPr sz="9400" kern="1200">
        <a:solidFill>
          <a:schemeClr val="tx1"/>
        </a:solidFill>
        <a:latin typeface="+mn-lt"/>
        <a:ea typeface="+mn-ea"/>
        <a:cs typeface="+mn-cs"/>
      </a:defRPr>
    </a:lvl1pPr>
    <a:lvl2pPr marL="2403529" algn="l" defTabSz="2403529" rtl="0" eaLnBrk="1" latinLnBrk="0" hangingPunct="1">
      <a:defRPr sz="9400" kern="1200">
        <a:solidFill>
          <a:schemeClr val="tx1"/>
        </a:solidFill>
        <a:latin typeface="+mn-lt"/>
        <a:ea typeface="+mn-ea"/>
        <a:cs typeface="+mn-cs"/>
      </a:defRPr>
    </a:lvl2pPr>
    <a:lvl3pPr marL="4807059" algn="l" defTabSz="2403529" rtl="0" eaLnBrk="1" latinLnBrk="0" hangingPunct="1">
      <a:defRPr sz="9400" kern="1200">
        <a:solidFill>
          <a:schemeClr val="tx1"/>
        </a:solidFill>
        <a:latin typeface="+mn-lt"/>
        <a:ea typeface="+mn-ea"/>
        <a:cs typeface="+mn-cs"/>
      </a:defRPr>
    </a:lvl3pPr>
    <a:lvl4pPr marL="7210588" algn="l" defTabSz="2403529" rtl="0" eaLnBrk="1" latinLnBrk="0" hangingPunct="1">
      <a:defRPr sz="9400" kern="1200">
        <a:solidFill>
          <a:schemeClr val="tx1"/>
        </a:solidFill>
        <a:latin typeface="+mn-lt"/>
        <a:ea typeface="+mn-ea"/>
        <a:cs typeface="+mn-cs"/>
      </a:defRPr>
    </a:lvl4pPr>
    <a:lvl5pPr marL="9614118" algn="l" defTabSz="2403529" rtl="0" eaLnBrk="1" latinLnBrk="0" hangingPunct="1">
      <a:defRPr sz="9400" kern="1200">
        <a:solidFill>
          <a:schemeClr val="tx1"/>
        </a:solidFill>
        <a:latin typeface="+mn-lt"/>
        <a:ea typeface="+mn-ea"/>
        <a:cs typeface="+mn-cs"/>
      </a:defRPr>
    </a:lvl5pPr>
    <a:lvl6pPr marL="12017649" algn="l" defTabSz="2403529" rtl="0" eaLnBrk="1" latinLnBrk="0" hangingPunct="1">
      <a:defRPr sz="9400" kern="1200">
        <a:solidFill>
          <a:schemeClr val="tx1"/>
        </a:solidFill>
        <a:latin typeface="+mn-lt"/>
        <a:ea typeface="+mn-ea"/>
        <a:cs typeface="+mn-cs"/>
      </a:defRPr>
    </a:lvl6pPr>
    <a:lvl7pPr marL="14421178" algn="l" defTabSz="2403529" rtl="0" eaLnBrk="1" latinLnBrk="0" hangingPunct="1">
      <a:defRPr sz="9400" kern="1200">
        <a:solidFill>
          <a:schemeClr val="tx1"/>
        </a:solidFill>
        <a:latin typeface="+mn-lt"/>
        <a:ea typeface="+mn-ea"/>
        <a:cs typeface="+mn-cs"/>
      </a:defRPr>
    </a:lvl7pPr>
    <a:lvl8pPr marL="16824708" algn="l" defTabSz="2403529" rtl="0" eaLnBrk="1" latinLnBrk="0" hangingPunct="1">
      <a:defRPr sz="9400" kern="1200">
        <a:solidFill>
          <a:schemeClr val="tx1"/>
        </a:solidFill>
        <a:latin typeface="+mn-lt"/>
        <a:ea typeface="+mn-ea"/>
        <a:cs typeface="+mn-cs"/>
      </a:defRPr>
    </a:lvl8pPr>
    <a:lvl9pPr marL="19228237" algn="l" defTabSz="2403529" rtl="0" eaLnBrk="1" latinLnBrk="0" hangingPunct="1">
      <a:defRPr sz="9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0" userDrawn="1">
          <p15:clr>
            <a:srgbClr val="A4A3A4"/>
          </p15:clr>
        </p15:guide>
        <p15:guide id="2" pos="7406" userDrawn="1">
          <p15:clr>
            <a:srgbClr val="A4A3A4"/>
          </p15:clr>
        </p15:guide>
        <p15:guide id="3" orient="horz" pos="12961" userDrawn="1">
          <p15:clr>
            <a:srgbClr val="A4A3A4"/>
          </p15:clr>
        </p15:guide>
        <p15:guide id="4" pos="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B62"/>
    <a:srgbClr val="293F67"/>
    <a:srgbClr val="33CCFF"/>
    <a:srgbClr val="009900"/>
    <a:srgbClr val="2C27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snapToGrid="0" snapToObjects="1">
      <p:cViewPr varScale="1">
        <p:scale>
          <a:sx n="23" d="100"/>
          <a:sy n="23" d="100"/>
        </p:scale>
        <p:origin x="2664" y="288"/>
      </p:cViewPr>
      <p:guideLst>
        <p:guide orient="horz" pos="5760"/>
        <p:guide pos="7406"/>
        <p:guide orient="horz" pos="12961"/>
        <p:guide pos="2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D64AE-71F2-4183-B5FB-792C2E9B803C}" type="datetimeFigureOut">
              <a:rPr lang="en-US" smtClean="0"/>
              <a:t>4/7/21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96A38-EF9F-425A-8539-102B1CD33D0E}" type="slidenum">
              <a:rPr lang="en-US" smtClean="0"/>
              <a:t>‹#›</a:t>
            </a:fld>
            <a:endParaRPr lang="en-US"/>
          </a:p>
        </p:txBody>
      </p:sp>
    </p:spTree>
    <p:extLst>
      <p:ext uri="{BB962C8B-B14F-4D97-AF65-F5344CB8AC3E}">
        <p14:creationId xmlns:p14="http://schemas.microsoft.com/office/powerpoint/2010/main" val="2600009969"/>
      </p:ext>
    </p:extLst>
  </p:cSld>
  <p:clrMap bg1="lt1" tx1="dk1" bg2="lt2" tx2="dk2" accent1="accent1" accent2="accent2" accent3="accent3" accent4="accent4" accent5="accent5" accent6="accent6" hlink="hlink" folHlink="folHlink"/>
  <p:notesStyle>
    <a:lvl1pPr marL="0" algn="l" defTabSz="4807059" rtl="0" eaLnBrk="1" latinLnBrk="0" hangingPunct="1">
      <a:defRPr sz="6300" kern="1200">
        <a:solidFill>
          <a:schemeClr val="tx1"/>
        </a:solidFill>
        <a:latin typeface="+mn-lt"/>
        <a:ea typeface="+mn-ea"/>
        <a:cs typeface="+mn-cs"/>
      </a:defRPr>
    </a:lvl1pPr>
    <a:lvl2pPr marL="2403529" algn="l" defTabSz="4807059" rtl="0" eaLnBrk="1" latinLnBrk="0" hangingPunct="1">
      <a:defRPr sz="6300" kern="1200">
        <a:solidFill>
          <a:schemeClr val="tx1"/>
        </a:solidFill>
        <a:latin typeface="+mn-lt"/>
        <a:ea typeface="+mn-ea"/>
        <a:cs typeface="+mn-cs"/>
      </a:defRPr>
    </a:lvl2pPr>
    <a:lvl3pPr marL="4807059" algn="l" defTabSz="4807059" rtl="0" eaLnBrk="1" latinLnBrk="0" hangingPunct="1">
      <a:defRPr sz="6300" kern="1200">
        <a:solidFill>
          <a:schemeClr val="tx1"/>
        </a:solidFill>
        <a:latin typeface="+mn-lt"/>
        <a:ea typeface="+mn-ea"/>
        <a:cs typeface="+mn-cs"/>
      </a:defRPr>
    </a:lvl3pPr>
    <a:lvl4pPr marL="7210588" algn="l" defTabSz="4807059" rtl="0" eaLnBrk="1" latinLnBrk="0" hangingPunct="1">
      <a:defRPr sz="6300" kern="1200">
        <a:solidFill>
          <a:schemeClr val="tx1"/>
        </a:solidFill>
        <a:latin typeface="+mn-lt"/>
        <a:ea typeface="+mn-ea"/>
        <a:cs typeface="+mn-cs"/>
      </a:defRPr>
    </a:lvl4pPr>
    <a:lvl5pPr marL="9614118" algn="l" defTabSz="4807059" rtl="0" eaLnBrk="1" latinLnBrk="0" hangingPunct="1">
      <a:defRPr sz="6300" kern="1200">
        <a:solidFill>
          <a:schemeClr val="tx1"/>
        </a:solidFill>
        <a:latin typeface="+mn-lt"/>
        <a:ea typeface="+mn-ea"/>
        <a:cs typeface="+mn-cs"/>
      </a:defRPr>
    </a:lvl5pPr>
    <a:lvl6pPr marL="12017649" algn="l" defTabSz="4807059" rtl="0" eaLnBrk="1" latinLnBrk="0" hangingPunct="1">
      <a:defRPr sz="6300" kern="1200">
        <a:solidFill>
          <a:schemeClr val="tx1"/>
        </a:solidFill>
        <a:latin typeface="+mn-lt"/>
        <a:ea typeface="+mn-ea"/>
        <a:cs typeface="+mn-cs"/>
      </a:defRPr>
    </a:lvl6pPr>
    <a:lvl7pPr marL="14421178" algn="l" defTabSz="4807059" rtl="0" eaLnBrk="1" latinLnBrk="0" hangingPunct="1">
      <a:defRPr sz="6300" kern="1200">
        <a:solidFill>
          <a:schemeClr val="tx1"/>
        </a:solidFill>
        <a:latin typeface="+mn-lt"/>
        <a:ea typeface="+mn-ea"/>
        <a:cs typeface="+mn-cs"/>
      </a:defRPr>
    </a:lvl7pPr>
    <a:lvl8pPr marL="16824708" algn="l" defTabSz="4807059" rtl="0" eaLnBrk="1" latinLnBrk="0" hangingPunct="1">
      <a:defRPr sz="6300" kern="1200">
        <a:solidFill>
          <a:schemeClr val="tx1"/>
        </a:solidFill>
        <a:latin typeface="+mn-lt"/>
        <a:ea typeface="+mn-ea"/>
        <a:cs typeface="+mn-cs"/>
      </a:defRPr>
    </a:lvl8pPr>
    <a:lvl9pPr marL="19228237" algn="l" defTabSz="4807059" rtl="0" eaLnBrk="1" latinLnBrk="0" hangingPunct="1">
      <a:defRPr sz="6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96A38-EF9F-425A-8539-102B1CD33D0E}" type="slidenum">
              <a:rPr lang="en-US" smtClean="0"/>
              <a:t>1</a:t>
            </a:fld>
            <a:endParaRPr lang="en-US"/>
          </a:p>
        </p:txBody>
      </p:sp>
    </p:spTree>
    <p:extLst>
      <p:ext uri="{BB962C8B-B14F-4D97-AF65-F5344CB8AC3E}">
        <p14:creationId xmlns:p14="http://schemas.microsoft.com/office/powerpoint/2010/main" val="207977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51"/>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059933" indent="0" algn="ctr">
              <a:buNone/>
              <a:defRPr>
                <a:solidFill>
                  <a:schemeClr val="tx1">
                    <a:tint val="75000"/>
                  </a:schemeClr>
                </a:solidFill>
              </a:defRPr>
            </a:lvl2pPr>
            <a:lvl3pPr marL="4119865" indent="0" algn="ctr">
              <a:buNone/>
              <a:defRPr>
                <a:solidFill>
                  <a:schemeClr val="tx1">
                    <a:tint val="75000"/>
                  </a:schemeClr>
                </a:solidFill>
              </a:defRPr>
            </a:lvl3pPr>
            <a:lvl4pPr marL="6179798" indent="0" algn="ctr">
              <a:buNone/>
              <a:defRPr>
                <a:solidFill>
                  <a:schemeClr val="tx1">
                    <a:tint val="75000"/>
                  </a:schemeClr>
                </a:solidFill>
              </a:defRPr>
            </a:lvl4pPr>
            <a:lvl5pPr marL="8239732" indent="0" algn="ctr">
              <a:buNone/>
              <a:defRPr>
                <a:solidFill>
                  <a:schemeClr val="tx1">
                    <a:tint val="75000"/>
                  </a:schemeClr>
                </a:solidFill>
              </a:defRPr>
            </a:lvl5pPr>
            <a:lvl6pPr marL="10299665" indent="0" algn="ctr">
              <a:buNone/>
              <a:defRPr>
                <a:solidFill>
                  <a:schemeClr val="tx1">
                    <a:tint val="75000"/>
                  </a:schemeClr>
                </a:solidFill>
              </a:defRPr>
            </a:lvl6pPr>
            <a:lvl7pPr marL="12359597" indent="0" algn="ctr">
              <a:buNone/>
              <a:defRPr>
                <a:solidFill>
                  <a:schemeClr val="tx1">
                    <a:tint val="75000"/>
                  </a:schemeClr>
                </a:solidFill>
              </a:defRPr>
            </a:lvl7pPr>
            <a:lvl8pPr marL="14419530" indent="0" algn="ctr">
              <a:buNone/>
              <a:defRPr>
                <a:solidFill>
                  <a:schemeClr val="tx1">
                    <a:tint val="75000"/>
                  </a:schemeClr>
                </a:solidFill>
              </a:defRPr>
            </a:lvl8pPr>
            <a:lvl9pPr marL="164794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D142C0-3357-794B-A477-195B345C38E8}"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353575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142C0-3357-794B-A477-195B345C38E8}"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270151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2"/>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2"/>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142C0-3357-794B-A477-195B345C38E8}"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69284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142C0-3357-794B-A477-195B345C38E8}"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332821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7997" b="1" cap="all"/>
            </a:lvl1pPr>
          </a:lstStyle>
          <a:p>
            <a:r>
              <a:rPr lang="en-US"/>
              <a:t>Click to edit Master title style</a:t>
            </a:r>
          </a:p>
        </p:txBody>
      </p:sp>
      <p:sp>
        <p:nvSpPr>
          <p:cNvPr id="3" name="Text Placeholder 2"/>
          <p:cNvSpPr>
            <a:spLocks noGrp="1"/>
          </p:cNvSpPr>
          <p:nvPr>
            <p:ph type="body" idx="1"/>
          </p:nvPr>
        </p:nvSpPr>
        <p:spPr>
          <a:xfrm>
            <a:off x="3467103" y="13952226"/>
            <a:ext cx="37307520" cy="7200898"/>
          </a:xfrm>
        </p:spPr>
        <p:txBody>
          <a:bodyPr anchor="b"/>
          <a:lstStyle>
            <a:lvl1pPr marL="0" indent="0">
              <a:buNone/>
              <a:defRPr sz="9000">
                <a:solidFill>
                  <a:schemeClr val="tx1">
                    <a:tint val="75000"/>
                  </a:schemeClr>
                </a:solidFill>
              </a:defRPr>
            </a:lvl1pPr>
            <a:lvl2pPr marL="2059933" indent="0">
              <a:buNone/>
              <a:defRPr sz="8057">
                <a:solidFill>
                  <a:schemeClr val="tx1">
                    <a:tint val="75000"/>
                  </a:schemeClr>
                </a:solidFill>
              </a:defRPr>
            </a:lvl2pPr>
            <a:lvl3pPr marL="4119865" indent="0">
              <a:buNone/>
              <a:defRPr sz="7284">
                <a:solidFill>
                  <a:schemeClr val="tx1">
                    <a:tint val="75000"/>
                  </a:schemeClr>
                </a:solidFill>
              </a:defRPr>
            </a:lvl3pPr>
            <a:lvl4pPr marL="6179798" indent="0">
              <a:buNone/>
              <a:defRPr sz="6343">
                <a:solidFill>
                  <a:schemeClr val="tx1">
                    <a:tint val="75000"/>
                  </a:schemeClr>
                </a:solidFill>
              </a:defRPr>
            </a:lvl4pPr>
            <a:lvl5pPr marL="8239732" indent="0">
              <a:buNone/>
              <a:defRPr sz="6343">
                <a:solidFill>
                  <a:schemeClr val="tx1">
                    <a:tint val="75000"/>
                  </a:schemeClr>
                </a:solidFill>
              </a:defRPr>
            </a:lvl5pPr>
            <a:lvl6pPr marL="10299665" indent="0">
              <a:buNone/>
              <a:defRPr sz="6343">
                <a:solidFill>
                  <a:schemeClr val="tx1">
                    <a:tint val="75000"/>
                  </a:schemeClr>
                </a:solidFill>
              </a:defRPr>
            </a:lvl6pPr>
            <a:lvl7pPr marL="12359597" indent="0">
              <a:buNone/>
              <a:defRPr sz="6343">
                <a:solidFill>
                  <a:schemeClr val="tx1">
                    <a:tint val="75000"/>
                  </a:schemeClr>
                </a:solidFill>
              </a:defRPr>
            </a:lvl7pPr>
            <a:lvl8pPr marL="14419530" indent="0">
              <a:buNone/>
              <a:defRPr sz="6343">
                <a:solidFill>
                  <a:schemeClr val="tx1">
                    <a:tint val="75000"/>
                  </a:schemeClr>
                </a:solidFill>
              </a:defRPr>
            </a:lvl8pPr>
            <a:lvl9pPr marL="16479463" indent="0">
              <a:buNone/>
              <a:defRPr sz="63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142C0-3357-794B-A477-195B345C38E8}"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222224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0"/>
            <a:ext cx="19385280" cy="21724623"/>
          </a:xfrm>
        </p:spPr>
        <p:txBody>
          <a:bodyPr/>
          <a:lstStyle>
            <a:lvl1pPr>
              <a:defRPr sz="12599"/>
            </a:lvl1pPr>
            <a:lvl2pPr>
              <a:defRPr sz="10885"/>
            </a:lvl2pPr>
            <a:lvl3pPr>
              <a:defRPr sz="9000"/>
            </a:lvl3pPr>
            <a:lvl4pPr>
              <a:defRPr sz="8057"/>
            </a:lvl4pPr>
            <a:lvl5pPr>
              <a:defRPr sz="8057"/>
            </a:lvl5pPr>
            <a:lvl6pPr>
              <a:defRPr sz="8057"/>
            </a:lvl6pPr>
            <a:lvl7pPr>
              <a:defRPr sz="8057"/>
            </a:lvl7pPr>
            <a:lvl8pPr>
              <a:defRPr sz="8057"/>
            </a:lvl8pPr>
            <a:lvl9pPr>
              <a:defRPr sz="80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0"/>
            <a:ext cx="19385280" cy="21724623"/>
          </a:xfrm>
        </p:spPr>
        <p:txBody>
          <a:bodyPr/>
          <a:lstStyle>
            <a:lvl1pPr>
              <a:defRPr sz="12599"/>
            </a:lvl1pPr>
            <a:lvl2pPr>
              <a:defRPr sz="10885"/>
            </a:lvl2pPr>
            <a:lvl3pPr>
              <a:defRPr sz="9000"/>
            </a:lvl3pPr>
            <a:lvl4pPr>
              <a:defRPr sz="8057"/>
            </a:lvl4pPr>
            <a:lvl5pPr>
              <a:defRPr sz="8057"/>
            </a:lvl5pPr>
            <a:lvl6pPr>
              <a:defRPr sz="8057"/>
            </a:lvl6pPr>
            <a:lvl7pPr>
              <a:defRPr sz="8057"/>
            </a:lvl7pPr>
            <a:lvl8pPr>
              <a:defRPr sz="8057"/>
            </a:lvl8pPr>
            <a:lvl9pPr>
              <a:defRPr sz="80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142C0-3357-794B-A477-195B345C38E8}" type="datetimeFigureOut">
              <a:rPr lang="en-US" smtClean="0"/>
              <a:t>4/7/21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10120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3"/>
            <a:ext cx="19392903" cy="3070858"/>
          </a:xfrm>
        </p:spPr>
        <p:txBody>
          <a:bodyPr anchor="b"/>
          <a:lstStyle>
            <a:lvl1pPr marL="0" indent="0">
              <a:buNone/>
              <a:defRPr sz="10885" b="1"/>
            </a:lvl1pPr>
            <a:lvl2pPr marL="2059933" indent="0">
              <a:buNone/>
              <a:defRPr sz="9000" b="1"/>
            </a:lvl2pPr>
            <a:lvl3pPr marL="4119865" indent="0">
              <a:buNone/>
              <a:defRPr sz="8057" b="1"/>
            </a:lvl3pPr>
            <a:lvl4pPr marL="6179798" indent="0">
              <a:buNone/>
              <a:defRPr sz="7284" b="1"/>
            </a:lvl4pPr>
            <a:lvl5pPr marL="8239732" indent="0">
              <a:buNone/>
              <a:defRPr sz="7284" b="1"/>
            </a:lvl5pPr>
            <a:lvl6pPr marL="10299665" indent="0">
              <a:buNone/>
              <a:defRPr sz="7284" b="1"/>
            </a:lvl6pPr>
            <a:lvl7pPr marL="12359597" indent="0">
              <a:buNone/>
              <a:defRPr sz="7284" b="1"/>
            </a:lvl7pPr>
            <a:lvl8pPr marL="14419530" indent="0">
              <a:buNone/>
              <a:defRPr sz="7284" b="1"/>
            </a:lvl8pPr>
            <a:lvl9pPr marL="16479463" indent="0">
              <a:buNone/>
              <a:defRPr sz="7284" b="1"/>
            </a:lvl9pPr>
          </a:lstStyle>
          <a:p>
            <a:pPr lvl="0"/>
            <a:r>
              <a:rPr lang="en-US"/>
              <a:t>Click to edit Master text styles</a:t>
            </a:r>
          </a:p>
        </p:txBody>
      </p:sp>
      <p:sp>
        <p:nvSpPr>
          <p:cNvPr id="4" name="Content Placeholder 3"/>
          <p:cNvSpPr>
            <a:spLocks noGrp="1"/>
          </p:cNvSpPr>
          <p:nvPr>
            <p:ph sz="half" idx="2"/>
          </p:nvPr>
        </p:nvSpPr>
        <p:spPr>
          <a:xfrm>
            <a:off x="2194560" y="10439401"/>
            <a:ext cx="19392903" cy="18966182"/>
          </a:xfrm>
        </p:spPr>
        <p:txBody>
          <a:bodyPr/>
          <a:lstStyle>
            <a:lvl1pPr>
              <a:defRPr sz="10885"/>
            </a:lvl1pPr>
            <a:lvl2pPr>
              <a:defRPr sz="9000"/>
            </a:lvl2pPr>
            <a:lvl3pPr>
              <a:defRPr sz="8057"/>
            </a:lvl3pPr>
            <a:lvl4pPr>
              <a:defRPr sz="7284"/>
            </a:lvl4pPr>
            <a:lvl5pPr>
              <a:defRPr sz="7284"/>
            </a:lvl5pPr>
            <a:lvl6pPr>
              <a:defRPr sz="7284"/>
            </a:lvl6pPr>
            <a:lvl7pPr>
              <a:defRPr sz="7284"/>
            </a:lvl7pPr>
            <a:lvl8pPr>
              <a:defRPr sz="7284"/>
            </a:lvl8pPr>
            <a:lvl9pPr>
              <a:defRPr sz="72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4" y="7368543"/>
            <a:ext cx="19400520" cy="3070858"/>
          </a:xfrm>
        </p:spPr>
        <p:txBody>
          <a:bodyPr anchor="b"/>
          <a:lstStyle>
            <a:lvl1pPr marL="0" indent="0">
              <a:buNone/>
              <a:defRPr sz="10885" b="1"/>
            </a:lvl1pPr>
            <a:lvl2pPr marL="2059933" indent="0">
              <a:buNone/>
              <a:defRPr sz="9000" b="1"/>
            </a:lvl2pPr>
            <a:lvl3pPr marL="4119865" indent="0">
              <a:buNone/>
              <a:defRPr sz="8057" b="1"/>
            </a:lvl3pPr>
            <a:lvl4pPr marL="6179798" indent="0">
              <a:buNone/>
              <a:defRPr sz="7284" b="1"/>
            </a:lvl4pPr>
            <a:lvl5pPr marL="8239732" indent="0">
              <a:buNone/>
              <a:defRPr sz="7284" b="1"/>
            </a:lvl5pPr>
            <a:lvl6pPr marL="10299665" indent="0">
              <a:buNone/>
              <a:defRPr sz="7284" b="1"/>
            </a:lvl6pPr>
            <a:lvl7pPr marL="12359597" indent="0">
              <a:buNone/>
              <a:defRPr sz="7284" b="1"/>
            </a:lvl7pPr>
            <a:lvl8pPr marL="14419530" indent="0">
              <a:buNone/>
              <a:defRPr sz="7284" b="1"/>
            </a:lvl8pPr>
            <a:lvl9pPr marL="16479463" indent="0">
              <a:buNone/>
              <a:defRPr sz="7284" b="1"/>
            </a:lvl9pPr>
          </a:lstStyle>
          <a:p>
            <a:pPr lvl="0"/>
            <a:r>
              <a:rPr lang="en-US"/>
              <a:t>Click to edit Master text styles</a:t>
            </a:r>
          </a:p>
        </p:txBody>
      </p:sp>
      <p:sp>
        <p:nvSpPr>
          <p:cNvPr id="6" name="Content Placeholder 5"/>
          <p:cNvSpPr>
            <a:spLocks noGrp="1"/>
          </p:cNvSpPr>
          <p:nvPr>
            <p:ph sz="quarter" idx="4"/>
          </p:nvPr>
        </p:nvSpPr>
        <p:spPr>
          <a:xfrm>
            <a:off x="22296124" y="10439401"/>
            <a:ext cx="19400520" cy="18966182"/>
          </a:xfrm>
        </p:spPr>
        <p:txBody>
          <a:bodyPr/>
          <a:lstStyle>
            <a:lvl1pPr>
              <a:defRPr sz="10885"/>
            </a:lvl1pPr>
            <a:lvl2pPr>
              <a:defRPr sz="9000"/>
            </a:lvl2pPr>
            <a:lvl3pPr>
              <a:defRPr sz="8057"/>
            </a:lvl3pPr>
            <a:lvl4pPr>
              <a:defRPr sz="7284"/>
            </a:lvl4pPr>
            <a:lvl5pPr>
              <a:defRPr sz="7284"/>
            </a:lvl5pPr>
            <a:lvl6pPr>
              <a:defRPr sz="7284"/>
            </a:lvl6pPr>
            <a:lvl7pPr>
              <a:defRPr sz="7284"/>
            </a:lvl7pPr>
            <a:lvl8pPr>
              <a:defRPr sz="7284"/>
            </a:lvl8pPr>
            <a:lvl9pPr>
              <a:defRPr sz="72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142C0-3357-794B-A477-195B345C38E8}" type="datetimeFigureOut">
              <a:rPr lang="en-US" smtClean="0"/>
              <a:t>4/7/21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286080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D142C0-3357-794B-A477-195B345C38E8}" type="datetimeFigureOut">
              <a:rPr lang="en-US" smtClean="0"/>
              <a:t>4/7/21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358064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42C0-3357-794B-A477-195B345C38E8}" type="datetimeFigureOut">
              <a:rPr lang="en-US" smtClean="0"/>
              <a:t>4/7/21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275414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5" y="1310639"/>
            <a:ext cx="14439903" cy="5577840"/>
          </a:xfrm>
        </p:spPr>
        <p:txBody>
          <a:bodyPr anchor="b"/>
          <a:lstStyle>
            <a:lvl1pPr algn="l">
              <a:defRPr sz="9000" b="1"/>
            </a:lvl1pPr>
          </a:lstStyle>
          <a:p>
            <a:r>
              <a:rPr lang="en-US"/>
              <a:t>Click to edit Master title style</a:t>
            </a:r>
          </a:p>
        </p:txBody>
      </p:sp>
      <p:sp>
        <p:nvSpPr>
          <p:cNvPr id="3" name="Content Placeholder 2"/>
          <p:cNvSpPr>
            <a:spLocks noGrp="1"/>
          </p:cNvSpPr>
          <p:nvPr>
            <p:ph idx="1"/>
          </p:nvPr>
        </p:nvSpPr>
        <p:spPr>
          <a:xfrm>
            <a:off x="17160240" y="1310644"/>
            <a:ext cx="24536400" cy="28094942"/>
          </a:xfrm>
        </p:spPr>
        <p:txBody>
          <a:bodyPr/>
          <a:lstStyle>
            <a:lvl1pPr>
              <a:defRPr sz="14314"/>
            </a:lvl1pPr>
            <a:lvl2pPr>
              <a:defRPr sz="12599"/>
            </a:lvl2pPr>
            <a:lvl3pPr>
              <a:defRPr sz="10885"/>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5" y="6888484"/>
            <a:ext cx="14439903" cy="22517102"/>
          </a:xfrm>
        </p:spPr>
        <p:txBody>
          <a:bodyPr/>
          <a:lstStyle>
            <a:lvl1pPr marL="0" indent="0">
              <a:buNone/>
              <a:defRPr sz="6343"/>
            </a:lvl1pPr>
            <a:lvl2pPr marL="2059933" indent="0">
              <a:buNone/>
              <a:defRPr sz="5400"/>
            </a:lvl2pPr>
            <a:lvl3pPr marL="4119865" indent="0">
              <a:buNone/>
              <a:defRPr sz="4543"/>
            </a:lvl3pPr>
            <a:lvl4pPr marL="6179798" indent="0">
              <a:buNone/>
              <a:defRPr sz="4114"/>
            </a:lvl4pPr>
            <a:lvl5pPr marL="8239732" indent="0">
              <a:buNone/>
              <a:defRPr sz="4114"/>
            </a:lvl5pPr>
            <a:lvl6pPr marL="10299665" indent="0">
              <a:buNone/>
              <a:defRPr sz="4114"/>
            </a:lvl6pPr>
            <a:lvl7pPr marL="12359597" indent="0">
              <a:buNone/>
              <a:defRPr sz="4114"/>
            </a:lvl7pPr>
            <a:lvl8pPr marL="14419530" indent="0">
              <a:buNone/>
              <a:defRPr sz="4114"/>
            </a:lvl8pPr>
            <a:lvl9pPr marL="16479463" indent="0">
              <a:buNone/>
              <a:defRPr sz="4114"/>
            </a:lvl9pPr>
          </a:lstStyle>
          <a:p>
            <a:pPr lvl="0"/>
            <a:r>
              <a:rPr lang="en-US"/>
              <a:t>Click to edit Master text styles</a:t>
            </a:r>
          </a:p>
        </p:txBody>
      </p:sp>
      <p:sp>
        <p:nvSpPr>
          <p:cNvPr id="5" name="Date Placeholder 4"/>
          <p:cNvSpPr>
            <a:spLocks noGrp="1"/>
          </p:cNvSpPr>
          <p:nvPr>
            <p:ph type="dt" sz="half" idx="10"/>
          </p:nvPr>
        </p:nvSpPr>
        <p:spPr/>
        <p:txBody>
          <a:bodyPr/>
          <a:lstStyle/>
          <a:p>
            <a:fld id="{49D142C0-3357-794B-A477-195B345C38E8}" type="datetimeFigureOut">
              <a:rPr lang="en-US" smtClean="0"/>
              <a:t>4/7/21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374435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90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314"/>
            </a:lvl1pPr>
            <a:lvl2pPr marL="2059933" indent="0">
              <a:buNone/>
              <a:defRPr sz="12599"/>
            </a:lvl2pPr>
            <a:lvl3pPr marL="4119865" indent="0">
              <a:buNone/>
              <a:defRPr sz="10885"/>
            </a:lvl3pPr>
            <a:lvl4pPr marL="6179798" indent="0">
              <a:buNone/>
              <a:defRPr sz="9000"/>
            </a:lvl4pPr>
            <a:lvl5pPr marL="8239732" indent="0">
              <a:buNone/>
              <a:defRPr sz="9000"/>
            </a:lvl5pPr>
            <a:lvl6pPr marL="10299665" indent="0">
              <a:buNone/>
              <a:defRPr sz="9000"/>
            </a:lvl6pPr>
            <a:lvl7pPr marL="12359597" indent="0">
              <a:buNone/>
              <a:defRPr sz="9000"/>
            </a:lvl7pPr>
            <a:lvl8pPr marL="14419530" indent="0">
              <a:buNone/>
              <a:defRPr sz="9000"/>
            </a:lvl8pPr>
            <a:lvl9pPr marL="16479463" indent="0">
              <a:buNone/>
              <a:defRPr sz="9000"/>
            </a:lvl9pPr>
          </a:lstStyle>
          <a:p>
            <a:endParaRPr lang="en-US"/>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6343"/>
            </a:lvl1pPr>
            <a:lvl2pPr marL="2059933" indent="0">
              <a:buNone/>
              <a:defRPr sz="5400"/>
            </a:lvl2pPr>
            <a:lvl3pPr marL="4119865" indent="0">
              <a:buNone/>
              <a:defRPr sz="4543"/>
            </a:lvl3pPr>
            <a:lvl4pPr marL="6179798" indent="0">
              <a:buNone/>
              <a:defRPr sz="4114"/>
            </a:lvl4pPr>
            <a:lvl5pPr marL="8239732" indent="0">
              <a:buNone/>
              <a:defRPr sz="4114"/>
            </a:lvl5pPr>
            <a:lvl6pPr marL="10299665" indent="0">
              <a:buNone/>
              <a:defRPr sz="4114"/>
            </a:lvl6pPr>
            <a:lvl7pPr marL="12359597" indent="0">
              <a:buNone/>
              <a:defRPr sz="4114"/>
            </a:lvl7pPr>
            <a:lvl8pPr marL="14419530" indent="0">
              <a:buNone/>
              <a:defRPr sz="4114"/>
            </a:lvl8pPr>
            <a:lvl9pPr marL="16479463" indent="0">
              <a:buNone/>
              <a:defRPr sz="4114"/>
            </a:lvl9pPr>
          </a:lstStyle>
          <a:p>
            <a:pPr lvl="0"/>
            <a:r>
              <a:rPr lang="en-US"/>
              <a:t>Click to edit Master text styles</a:t>
            </a:r>
          </a:p>
        </p:txBody>
      </p:sp>
      <p:sp>
        <p:nvSpPr>
          <p:cNvPr id="5" name="Date Placeholder 4"/>
          <p:cNvSpPr>
            <a:spLocks noGrp="1"/>
          </p:cNvSpPr>
          <p:nvPr>
            <p:ph type="dt" sz="half" idx="10"/>
          </p:nvPr>
        </p:nvSpPr>
        <p:spPr/>
        <p:txBody>
          <a:bodyPr/>
          <a:lstStyle/>
          <a:p>
            <a:fld id="{49D142C0-3357-794B-A477-195B345C38E8}" type="datetimeFigureOut">
              <a:rPr lang="en-US" smtClean="0"/>
              <a:t>4/7/21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36FAB-4729-FA46-8AFF-D940AD9BFDDC}" type="slidenum">
              <a:rPr lang="en-US" smtClean="0"/>
              <a:t>‹#›</a:t>
            </a:fld>
            <a:endParaRPr lang="en-US"/>
          </a:p>
        </p:txBody>
      </p:sp>
    </p:spTree>
    <p:extLst>
      <p:ext uri="{BB962C8B-B14F-4D97-AF65-F5344CB8AC3E}">
        <p14:creationId xmlns:p14="http://schemas.microsoft.com/office/powerpoint/2010/main" val="425466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80706" tIns="240354" rIns="480706" bIns="240354" rtlCol="0" anchor="ctr">
            <a:normAutofit/>
          </a:bodyPr>
          <a:lstStyle/>
          <a:p>
            <a:r>
              <a:rPr lang="en-US"/>
              <a:t>Click to edit Master title style</a:t>
            </a:r>
          </a:p>
        </p:txBody>
      </p:sp>
      <p:sp>
        <p:nvSpPr>
          <p:cNvPr id="3" name="Text Placeholder 2"/>
          <p:cNvSpPr>
            <a:spLocks noGrp="1"/>
          </p:cNvSpPr>
          <p:nvPr>
            <p:ph type="body" idx="1"/>
          </p:nvPr>
        </p:nvSpPr>
        <p:spPr>
          <a:xfrm>
            <a:off x="2194560" y="7680970"/>
            <a:ext cx="39502080" cy="21724623"/>
          </a:xfrm>
          <a:prstGeom prst="rect">
            <a:avLst/>
          </a:prstGeom>
        </p:spPr>
        <p:txBody>
          <a:bodyPr vert="horz" lIns="480706" tIns="240354" rIns="480706" bIns="2403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90"/>
            <a:ext cx="10241280" cy="1752601"/>
          </a:xfrm>
          <a:prstGeom prst="rect">
            <a:avLst/>
          </a:prstGeom>
        </p:spPr>
        <p:txBody>
          <a:bodyPr vert="horz" lIns="480706" tIns="240354" rIns="480706" bIns="240354" rtlCol="0" anchor="ctr"/>
          <a:lstStyle>
            <a:lvl1pPr algn="l">
              <a:defRPr sz="5400">
                <a:solidFill>
                  <a:schemeClr val="tx1">
                    <a:tint val="75000"/>
                  </a:schemeClr>
                </a:solidFill>
              </a:defRPr>
            </a:lvl1pPr>
          </a:lstStyle>
          <a:p>
            <a:fld id="{49D142C0-3357-794B-A477-195B345C38E8}" type="datetimeFigureOut">
              <a:rPr lang="en-US" smtClean="0"/>
              <a:t>4/7/21</a:t>
            </a:fld>
            <a:endParaRPr lang="en-US"/>
          </a:p>
        </p:txBody>
      </p:sp>
      <p:sp>
        <p:nvSpPr>
          <p:cNvPr id="5" name="Footer Placeholder 4"/>
          <p:cNvSpPr>
            <a:spLocks noGrp="1"/>
          </p:cNvSpPr>
          <p:nvPr>
            <p:ph type="ftr" sz="quarter" idx="3"/>
          </p:nvPr>
        </p:nvSpPr>
        <p:spPr>
          <a:xfrm>
            <a:off x="14996160" y="30510490"/>
            <a:ext cx="13898880" cy="1752601"/>
          </a:xfrm>
          <a:prstGeom prst="rect">
            <a:avLst/>
          </a:prstGeom>
        </p:spPr>
        <p:txBody>
          <a:bodyPr vert="horz" lIns="480706" tIns="240354" rIns="480706" bIns="240354"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90"/>
            <a:ext cx="10241280" cy="1752601"/>
          </a:xfrm>
          <a:prstGeom prst="rect">
            <a:avLst/>
          </a:prstGeom>
        </p:spPr>
        <p:txBody>
          <a:bodyPr vert="horz" lIns="480706" tIns="240354" rIns="480706" bIns="240354" rtlCol="0" anchor="ctr"/>
          <a:lstStyle>
            <a:lvl1pPr algn="r">
              <a:defRPr sz="5400">
                <a:solidFill>
                  <a:schemeClr val="tx1">
                    <a:tint val="75000"/>
                  </a:schemeClr>
                </a:solidFill>
              </a:defRPr>
            </a:lvl1pPr>
          </a:lstStyle>
          <a:p>
            <a:fld id="{5CB36FAB-4729-FA46-8AFF-D940AD9BFDDC}" type="slidenum">
              <a:rPr lang="en-US" smtClean="0"/>
              <a:t>‹#›</a:t>
            </a:fld>
            <a:endParaRPr lang="en-US"/>
          </a:p>
        </p:txBody>
      </p:sp>
    </p:spTree>
    <p:extLst>
      <p:ext uri="{BB962C8B-B14F-4D97-AF65-F5344CB8AC3E}">
        <p14:creationId xmlns:p14="http://schemas.microsoft.com/office/powerpoint/2010/main" val="74856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59933" rtl="0" eaLnBrk="1" latinLnBrk="0" hangingPunct="1">
        <a:spcBef>
          <a:spcPct val="0"/>
        </a:spcBef>
        <a:buNone/>
        <a:defRPr sz="19885" kern="1200">
          <a:solidFill>
            <a:schemeClr val="tx1"/>
          </a:solidFill>
          <a:latin typeface="+mj-lt"/>
          <a:ea typeface="+mj-ea"/>
          <a:cs typeface="+mj-cs"/>
        </a:defRPr>
      </a:lvl1pPr>
    </p:titleStyle>
    <p:bodyStyle>
      <a:lvl1pPr marL="1544951" indent="-1544951" algn="l" defTabSz="2059933" rtl="0" eaLnBrk="1" latinLnBrk="0" hangingPunct="1">
        <a:spcBef>
          <a:spcPct val="20000"/>
        </a:spcBef>
        <a:buFont typeface="Arial"/>
        <a:buChar char="•"/>
        <a:defRPr sz="14314" kern="1200">
          <a:solidFill>
            <a:schemeClr val="tx1"/>
          </a:solidFill>
          <a:latin typeface="+mn-lt"/>
          <a:ea typeface="+mn-ea"/>
          <a:cs typeface="+mn-cs"/>
        </a:defRPr>
      </a:lvl1pPr>
      <a:lvl2pPr marL="3347389" indent="-1287457" algn="l" defTabSz="2059933" rtl="0" eaLnBrk="1" latinLnBrk="0" hangingPunct="1">
        <a:spcBef>
          <a:spcPct val="20000"/>
        </a:spcBef>
        <a:buFont typeface="Arial"/>
        <a:buChar char="–"/>
        <a:defRPr sz="12599" kern="1200">
          <a:solidFill>
            <a:schemeClr val="tx1"/>
          </a:solidFill>
          <a:latin typeface="+mn-lt"/>
          <a:ea typeface="+mn-ea"/>
          <a:cs typeface="+mn-cs"/>
        </a:defRPr>
      </a:lvl2pPr>
      <a:lvl3pPr marL="5149831" indent="-1029967" algn="l" defTabSz="2059933" rtl="0" eaLnBrk="1" latinLnBrk="0" hangingPunct="1">
        <a:spcBef>
          <a:spcPct val="20000"/>
        </a:spcBef>
        <a:buFont typeface="Arial"/>
        <a:buChar char="•"/>
        <a:defRPr sz="10885" kern="1200">
          <a:solidFill>
            <a:schemeClr val="tx1"/>
          </a:solidFill>
          <a:latin typeface="+mn-lt"/>
          <a:ea typeface="+mn-ea"/>
          <a:cs typeface="+mn-cs"/>
        </a:defRPr>
      </a:lvl3pPr>
      <a:lvl4pPr marL="7209763" indent="-1029967" algn="l" defTabSz="2059933" rtl="0" eaLnBrk="1" latinLnBrk="0" hangingPunct="1">
        <a:spcBef>
          <a:spcPct val="20000"/>
        </a:spcBef>
        <a:buFont typeface="Arial"/>
        <a:buChar char="–"/>
        <a:defRPr sz="9000" kern="1200">
          <a:solidFill>
            <a:schemeClr val="tx1"/>
          </a:solidFill>
          <a:latin typeface="+mn-lt"/>
          <a:ea typeface="+mn-ea"/>
          <a:cs typeface="+mn-cs"/>
        </a:defRPr>
      </a:lvl4pPr>
      <a:lvl5pPr marL="9269698" indent="-1029967" algn="l" defTabSz="2059933" rtl="0" eaLnBrk="1" latinLnBrk="0" hangingPunct="1">
        <a:spcBef>
          <a:spcPct val="20000"/>
        </a:spcBef>
        <a:buFont typeface="Arial"/>
        <a:buChar char="»"/>
        <a:defRPr sz="9000" kern="1200">
          <a:solidFill>
            <a:schemeClr val="tx1"/>
          </a:solidFill>
          <a:latin typeface="+mn-lt"/>
          <a:ea typeface="+mn-ea"/>
          <a:cs typeface="+mn-cs"/>
        </a:defRPr>
      </a:lvl5pPr>
      <a:lvl6pPr marL="11329632" indent="-1029967" algn="l" defTabSz="2059933" rtl="0" eaLnBrk="1" latinLnBrk="0" hangingPunct="1">
        <a:spcBef>
          <a:spcPct val="20000"/>
        </a:spcBef>
        <a:buFont typeface="Arial"/>
        <a:buChar char="•"/>
        <a:defRPr sz="9000" kern="1200">
          <a:solidFill>
            <a:schemeClr val="tx1"/>
          </a:solidFill>
          <a:latin typeface="+mn-lt"/>
          <a:ea typeface="+mn-ea"/>
          <a:cs typeface="+mn-cs"/>
        </a:defRPr>
      </a:lvl6pPr>
      <a:lvl7pPr marL="13389563" indent="-1029967" algn="l" defTabSz="2059933" rtl="0" eaLnBrk="1" latinLnBrk="0" hangingPunct="1">
        <a:spcBef>
          <a:spcPct val="20000"/>
        </a:spcBef>
        <a:buFont typeface="Arial"/>
        <a:buChar char="•"/>
        <a:defRPr sz="9000" kern="1200">
          <a:solidFill>
            <a:schemeClr val="tx1"/>
          </a:solidFill>
          <a:latin typeface="+mn-lt"/>
          <a:ea typeface="+mn-ea"/>
          <a:cs typeface="+mn-cs"/>
        </a:defRPr>
      </a:lvl7pPr>
      <a:lvl8pPr marL="15449497" indent="-1029967" algn="l" defTabSz="2059933" rtl="0" eaLnBrk="1" latinLnBrk="0" hangingPunct="1">
        <a:spcBef>
          <a:spcPct val="20000"/>
        </a:spcBef>
        <a:buFont typeface="Arial"/>
        <a:buChar char="•"/>
        <a:defRPr sz="9000" kern="1200">
          <a:solidFill>
            <a:schemeClr val="tx1"/>
          </a:solidFill>
          <a:latin typeface="+mn-lt"/>
          <a:ea typeface="+mn-ea"/>
          <a:cs typeface="+mn-cs"/>
        </a:defRPr>
      </a:lvl8pPr>
      <a:lvl9pPr marL="17509429" indent="-1029967" algn="l" defTabSz="2059933" rtl="0" eaLnBrk="1" latinLnBrk="0" hangingPunct="1">
        <a:spcBef>
          <a:spcPct val="20000"/>
        </a:spcBef>
        <a:buFont typeface="Arial"/>
        <a:buChar char="•"/>
        <a:defRPr sz="9000" kern="1200">
          <a:solidFill>
            <a:schemeClr val="tx1"/>
          </a:solidFill>
          <a:latin typeface="+mn-lt"/>
          <a:ea typeface="+mn-ea"/>
          <a:cs typeface="+mn-cs"/>
        </a:defRPr>
      </a:lvl9pPr>
    </p:bodyStyle>
    <p:otherStyle>
      <a:defPPr>
        <a:defRPr lang="en-US"/>
      </a:defPPr>
      <a:lvl1pPr marL="0" algn="l" defTabSz="2059933" rtl="0" eaLnBrk="1" latinLnBrk="0" hangingPunct="1">
        <a:defRPr sz="8057" kern="1200">
          <a:solidFill>
            <a:schemeClr val="tx1"/>
          </a:solidFill>
          <a:latin typeface="+mn-lt"/>
          <a:ea typeface="+mn-ea"/>
          <a:cs typeface="+mn-cs"/>
        </a:defRPr>
      </a:lvl1pPr>
      <a:lvl2pPr marL="2059933" algn="l" defTabSz="2059933" rtl="0" eaLnBrk="1" latinLnBrk="0" hangingPunct="1">
        <a:defRPr sz="8057" kern="1200">
          <a:solidFill>
            <a:schemeClr val="tx1"/>
          </a:solidFill>
          <a:latin typeface="+mn-lt"/>
          <a:ea typeface="+mn-ea"/>
          <a:cs typeface="+mn-cs"/>
        </a:defRPr>
      </a:lvl2pPr>
      <a:lvl3pPr marL="4119865" algn="l" defTabSz="2059933" rtl="0" eaLnBrk="1" latinLnBrk="0" hangingPunct="1">
        <a:defRPr sz="8057" kern="1200">
          <a:solidFill>
            <a:schemeClr val="tx1"/>
          </a:solidFill>
          <a:latin typeface="+mn-lt"/>
          <a:ea typeface="+mn-ea"/>
          <a:cs typeface="+mn-cs"/>
        </a:defRPr>
      </a:lvl3pPr>
      <a:lvl4pPr marL="6179798" algn="l" defTabSz="2059933" rtl="0" eaLnBrk="1" latinLnBrk="0" hangingPunct="1">
        <a:defRPr sz="8057" kern="1200">
          <a:solidFill>
            <a:schemeClr val="tx1"/>
          </a:solidFill>
          <a:latin typeface="+mn-lt"/>
          <a:ea typeface="+mn-ea"/>
          <a:cs typeface="+mn-cs"/>
        </a:defRPr>
      </a:lvl4pPr>
      <a:lvl5pPr marL="8239732" algn="l" defTabSz="2059933" rtl="0" eaLnBrk="1" latinLnBrk="0" hangingPunct="1">
        <a:defRPr sz="8057" kern="1200">
          <a:solidFill>
            <a:schemeClr val="tx1"/>
          </a:solidFill>
          <a:latin typeface="+mn-lt"/>
          <a:ea typeface="+mn-ea"/>
          <a:cs typeface="+mn-cs"/>
        </a:defRPr>
      </a:lvl5pPr>
      <a:lvl6pPr marL="10299665" algn="l" defTabSz="2059933" rtl="0" eaLnBrk="1" latinLnBrk="0" hangingPunct="1">
        <a:defRPr sz="8057" kern="1200">
          <a:solidFill>
            <a:schemeClr val="tx1"/>
          </a:solidFill>
          <a:latin typeface="+mn-lt"/>
          <a:ea typeface="+mn-ea"/>
          <a:cs typeface="+mn-cs"/>
        </a:defRPr>
      </a:lvl6pPr>
      <a:lvl7pPr marL="12359597" algn="l" defTabSz="2059933" rtl="0" eaLnBrk="1" latinLnBrk="0" hangingPunct="1">
        <a:defRPr sz="8057" kern="1200">
          <a:solidFill>
            <a:schemeClr val="tx1"/>
          </a:solidFill>
          <a:latin typeface="+mn-lt"/>
          <a:ea typeface="+mn-ea"/>
          <a:cs typeface="+mn-cs"/>
        </a:defRPr>
      </a:lvl7pPr>
      <a:lvl8pPr marL="14419530" algn="l" defTabSz="2059933" rtl="0" eaLnBrk="1" latinLnBrk="0" hangingPunct="1">
        <a:defRPr sz="8057" kern="1200">
          <a:solidFill>
            <a:schemeClr val="tx1"/>
          </a:solidFill>
          <a:latin typeface="+mn-lt"/>
          <a:ea typeface="+mn-ea"/>
          <a:cs typeface="+mn-cs"/>
        </a:defRPr>
      </a:lvl8pPr>
      <a:lvl9pPr marL="16479463" algn="l" defTabSz="2059933" rtl="0" eaLnBrk="1" latinLnBrk="0" hangingPunct="1">
        <a:defRPr sz="80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E57B453-8341-424D-AB48-A8968BE9D9A9}"/>
              </a:ext>
            </a:extLst>
          </p:cNvPr>
          <p:cNvPicPr>
            <a:picLocks noChangeAspect="1"/>
          </p:cNvPicPr>
          <p:nvPr/>
        </p:nvPicPr>
        <p:blipFill rotWithShape="1">
          <a:blip r:embed="rId5"/>
          <a:srcRect r="2193"/>
          <a:stretch/>
        </p:blipFill>
        <p:spPr>
          <a:xfrm>
            <a:off x="18728292" y="30784416"/>
            <a:ext cx="25162907" cy="2181264"/>
          </a:xfrm>
          <a:prstGeom prst="rect">
            <a:avLst/>
          </a:prstGeom>
        </p:spPr>
      </p:pic>
      <p:sp>
        <p:nvSpPr>
          <p:cNvPr id="4" name="Rectangle 3"/>
          <p:cNvSpPr/>
          <p:nvPr/>
        </p:nvSpPr>
        <p:spPr>
          <a:xfrm>
            <a:off x="621793" y="3475341"/>
            <a:ext cx="12545568" cy="994109"/>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12034" tIns="206018" rIns="412034" bIns="206018" spcCol="0" rtlCol="0" anchor="ctr"/>
          <a:lstStyle/>
          <a:p>
            <a:pPr algn="ctr"/>
            <a:r>
              <a:rPr lang="en-US" sz="4627" b="1" dirty="0">
                <a:latin typeface="Arial" panose="020B0604020202020204" pitchFamily="34" charset="0"/>
                <a:cs typeface="Arial" panose="020B0604020202020204" pitchFamily="34" charset="0"/>
              </a:rPr>
              <a:t>Introduction to EOF at Middlesex College</a:t>
            </a:r>
          </a:p>
        </p:txBody>
      </p:sp>
      <p:sp>
        <p:nvSpPr>
          <p:cNvPr id="96" name="Rectangle 95"/>
          <p:cNvSpPr/>
          <p:nvPr/>
        </p:nvSpPr>
        <p:spPr>
          <a:xfrm>
            <a:off x="13898880" y="3477768"/>
            <a:ext cx="17588285" cy="991682"/>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12034" tIns="206018" rIns="412034" bIns="206018" spcCol="0" rtlCol="0" anchor="ctr"/>
          <a:lstStyle/>
          <a:p>
            <a:pPr algn="ctr"/>
            <a:r>
              <a:rPr lang="en-US" sz="4627" b="1" dirty="0">
                <a:latin typeface="Arial" panose="020B0604020202020204" pitchFamily="34" charset="0"/>
                <a:cs typeface="Arial" panose="020B0604020202020204" pitchFamily="34" charset="0"/>
              </a:rPr>
              <a:t>EOF Operations in a Virtual Setting</a:t>
            </a:r>
          </a:p>
        </p:txBody>
      </p:sp>
      <p:sp>
        <p:nvSpPr>
          <p:cNvPr id="101" name="Rectangle 100"/>
          <p:cNvSpPr/>
          <p:nvPr/>
        </p:nvSpPr>
        <p:spPr>
          <a:xfrm>
            <a:off x="13898880" y="23771961"/>
            <a:ext cx="17588285" cy="994109"/>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12034" tIns="206018" rIns="412034" bIns="206018" spcCol="0" rtlCol="0" anchor="ctr"/>
          <a:lstStyle/>
          <a:p>
            <a:pPr algn="ctr"/>
            <a:r>
              <a:rPr lang="en-US" sz="4627" b="1" dirty="0">
                <a:latin typeface="Arial" panose="020B0604020202020204" pitchFamily="34" charset="0"/>
                <a:cs typeface="Arial" panose="020B0604020202020204" pitchFamily="34" charset="0"/>
              </a:rPr>
              <a:t>My Takeaways &amp; Contributions</a:t>
            </a:r>
          </a:p>
        </p:txBody>
      </p:sp>
      <p:sp>
        <p:nvSpPr>
          <p:cNvPr id="12" name="Rectangle 11"/>
          <p:cNvSpPr/>
          <p:nvPr/>
        </p:nvSpPr>
        <p:spPr>
          <a:xfrm>
            <a:off x="769173" y="4868146"/>
            <a:ext cx="12525127" cy="12003286"/>
          </a:xfrm>
          <a:prstGeom prst="rect">
            <a:avLst/>
          </a:prstGeom>
        </p:spPr>
        <p:txBody>
          <a:bodyPr wrap="square">
            <a:spAutoFit/>
          </a:bodyPr>
          <a:lstStyle/>
          <a:p>
            <a:r>
              <a:rPr lang="en-US" sz="4000" dirty="0">
                <a:solidFill>
                  <a:schemeClr val="accent6"/>
                </a:solidFill>
              </a:rPr>
              <a:t>The Educational Opportunity Fund program is a state-funded program that seeks to transform students’ lives.</a:t>
            </a:r>
            <a:br>
              <a:rPr lang="en-US" sz="4000" dirty="0"/>
            </a:br>
            <a:r>
              <a:rPr lang="en-US" sz="4000" b="1" dirty="0"/>
              <a:t>Our Services:</a:t>
            </a:r>
            <a:endParaRPr lang="en-US" sz="4000" dirty="0"/>
          </a:p>
          <a:p>
            <a:pPr marL="571500" indent="-571500" fontAlgn="base">
              <a:buFont typeface="Arial" panose="020B0604020202020204" pitchFamily="34" charset="0"/>
              <a:buChar char="•"/>
            </a:pPr>
            <a:r>
              <a:rPr lang="en-US" sz="4000" dirty="0"/>
              <a:t>Personal, academic, and professional counseling with an assigned EOF Counselor</a:t>
            </a:r>
          </a:p>
          <a:p>
            <a:pPr marL="571500" indent="-571500" fontAlgn="base">
              <a:buFont typeface="Arial" panose="020B0604020202020204" pitchFamily="34" charset="0"/>
              <a:buChar char="•"/>
            </a:pPr>
            <a:r>
              <a:rPr lang="en-US" sz="4000" dirty="0"/>
              <a:t>The Passport Program - student developmental workshops</a:t>
            </a:r>
          </a:p>
          <a:p>
            <a:pPr marL="571500" indent="-571500" fontAlgn="base">
              <a:buFont typeface="Arial" panose="020B0604020202020204" pitchFamily="34" charset="0"/>
              <a:buChar char="•"/>
            </a:pPr>
            <a:r>
              <a:rPr lang="en-US" sz="4000" dirty="0"/>
              <a:t>Leadership and networking opportunities</a:t>
            </a:r>
          </a:p>
          <a:p>
            <a:pPr marL="571500" indent="-571500" fontAlgn="base">
              <a:buFont typeface="Arial" panose="020B0604020202020204" pitchFamily="34" charset="0"/>
              <a:buChar char="•"/>
            </a:pPr>
            <a:r>
              <a:rPr lang="en-US" sz="4000" dirty="0"/>
              <a:t>Tuition grants</a:t>
            </a:r>
          </a:p>
          <a:p>
            <a:pPr marL="571500" indent="-571500" fontAlgn="base">
              <a:buFont typeface="Arial" panose="020B0604020202020204" pitchFamily="34" charset="0"/>
              <a:buChar char="•"/>
            </a:pPr>
            <a:r>
              <a:rPr lang="en-US" sz="4000" b="1" dirty="0">
                <a:solidFill>
                  <a:schemeClr val="accent6"/>
                </a:solidFill>
              </a:rPr>
              <a:t>The Summer Scholar Institute:</a:t>
            </a:r>
          </a:p>
          <a:p>
            <a:pPr marL="2975029" lvl="1" indent="-571500" fontAlgn="base">
              <a:buFont typeface="Arial" panose="020B0604020202020204" pitchFamily="34" charset="0"/>
              <a:buChar char="•"/>
            </a:pPr>
            <a:r>
              <a:rPr lang="en-US" sz="4000" dirty="0"/>
              <a:t>A 5-week non-residential summer bridge program that includes an Orientation to college, free summer courses, stipends and meal vouchers, and resources to help incoming first-year students succeed at Middlesex College</a:t>
            </a:r>
          </a:p>
          <a:p>
            <a:br>
              <a:rPr lang="en-US" dirty="0"/>
            </a:br>
            <a:endParaRPr lang="en-US" sz="4000" b="1" dirty="0">
              <a:solidFill>
                <a:schemeClr val="accent6"/>
              </a:solidFill>
            </a:endParaRPr>
          </a:p>
        </p:txBody>
      </p:sp>
      <p:sp>
        <p:nvSpPr>
          <p:cNvPr id="13" name="Rectangle 12"/>
          <p:cNvSpPr/>
          <p:nvPr/>
        </p:nvSpPr>
        <p:spPr>
          <a:xfrm>
            <a:off x="14630400" y="24952874"/>
            <a:ext cx="16856765" cy="5355312"/>
          </a:xfrm>
          <a:prstGeom prst="rect">
            <a:avLst/>
          </a:prstGeom>
        </p:spPr>
        <p:txBody>
          <a:bodyPr wrap="square">
            <a:spAutoFit/>
          </a:bodyPr>
          <a:lstStyle/>
          <a:p>
            <a:r>
              <a:rPr lang="en-US" sz="3800" b="1" dirty="0">
                <a:solidFill>
                  <a:schemeClr val="accent6"/>
                </a:solidFill>
                <a:latin typeface="Calibri" panose="020F0502020204030204" pitchFamily="34" charset="0"/>
                <a:cs typeface="Calibri" panose="020F0502020204030204" pitchFamily="34" charset="0"/>
              </a:rPr>
              <a:t>I joined the EOF team eager to contribute my counseling training, multicultural competency, and passion to advocate for historically underrepresented students. </a:t>
            </a:r>
          </a:p>
          <a:p>
            <a:endParaRPr lang="en-US" sz="3800" dirty="0">
              <a:solidFill>
                <a:srgbClr val="000000"/>
              </a:solidFill>
              <a:latin typeface="Calibri" panose="020F0502020204030204" pitchFamily="34" charset="0"/>
              <a:cs typeface="Calibri" panose="020F0502020204030204" pitchFamily="34" charset="0"/>
            </a:endParaRPr>
          </a:p>
          <a:p>
            <a:r>
              <a:rPr lang="en-US" sz="3800" dirty="0">
                <a:solidFill>
                  <a:srgbClr val="000000"/>
                </a:solidFill>
                <a:latin typeface="Calibri" panose="020F0502020204030204" pitchFamily="34" charset="0"/>
                <a:cs typeface="Calibri" panose="020F0502020204030204" pitchFamily="34" charset="0"/>
              </a:rPr>
              <a:t>When I leave my role, I will be taking with me so many invaluable experienced and lessons learned. I have seen first-hand the amazing achievements of our scholars, as well as the challenges and barriers they are facing. I have met with students who work multiple jobs to support their families and are persisting through their college courses during a global pandemic. This is the experience I needed to further fuel my motivation to work within EOF and similar offices to support our resilient scholars. </a:t>
            </a:r>
          </a:p>
        </p:txBody>
      </p:sp>
      <p:sp>
        <p:nvSpPr>
          <p:cNvPr id="9" name="Rectangle 8">
            <a:extLst>
              <a:ext uri="{FF2B5EF4-FFF2-40B4-BE49-F238E27FC236}">
                <a16:creationId xmlns:a16="http://schemas.microsoft.com/office/drawing/2014/main" id="{18670F62-455B-9E48-B5A5-750999FA7028}"/>
              </a:ext>
            </a:extLst>
          </p:cNvPr>
          <p:cNvSpPr/>
          <p:nvPr/>
        </p:nvSpPr>
        <p:spPr>
          <a:xfrm>
            <a:off x="0" y="-42280"/>
            <a:ext cx="43891200" cy="3317765"/>
          </a:xfrm>
          <a:prstGeom prst="rect">
            <a:avLst/>
          </a:prstGeom>
          <a:solidFill>
            <a:srgbClr val="293F67"/>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948C4A6D-45F4-6142-B441-D5A582A7A5C1}"/>
              </a:ext>
            </a:extLst>
          </p:cNvPr>
          <p:cNvSpPr/>
          <p:nvPr/>
        </p:nvSpPr>
        <p:spPr>
          <a:xfrm>
            <a:off x="1203039" y="231341"/>
            <a:ext cx="41452436" cy="2416046"/>
          </a:xfrm>
          <a:prstGeom prst="rect">
            <a:avLst/>
          </a:prstGeom>
        </p:spPr>
        <p:txBody>
          <a:bodyPr wrap="square">
            <a:spAutoFit/>
          </a:bodyPr>
          <a:lstStyle/>
          <a:p>
            <a:pPr algn="ctr">
              <a:spcAft>
                <a:spcPts val="600"/>
              </a:spcAft>
            </a:pPr>
            <a:r>
              <a:rPr lang="en-US" sz="9600" b="1" dirty="0">
                <a:solidFill>
                  <a:srgbClr val="FFFFFF"/>
                </a:solidFill>
                <a:latin typeface="Calibri" panose="020F0502020204030204" pitchFamily="34" charset="0"/>
              </a:rPr>
              <a:t>EOF Scholars: Resiliency &amp; Excellence in a Virtual World</a:t>
            </a:r>
            <a:endParaRPr lang="en-US" sz="9600" b="1" dirty="0"/>
          </a:p>
          <a:p>
            <a:pPr algn="ctr">
              <a:spcAft>
                <a:spcPts val="600"/>
              </a:spcAft>
            </a:pPr>
            <a:r>
              <a:rPr lang="en-US" sz="5000" dirty="0">
                <a:solidFill>
                  <a:srgbClr val="FFFFFF"/>
                </a:solidFill>
                <a:latin typeface="Calibri" panose="020F0502020204030204" pitchFamily="34" charset="0"/>
              </a:rPr>
              <a:t>Romina Generali</a:t>
            </a:r>
            <a:r>
              <a:rPr lang="en-US" sz="5000" dirty="0">
                <a:solidFill>
                  <a:schemeClr val="bg1"/>
                </a:solidFill>
              </a:rPr>
              <a:t>|</a:t>
            </a:r>
            <a:r>
              <a:rPr lang="en-US" sz="5000" dirty="0"/>
              <a:t> </a:t>
            </a:r>
            <a:r>
              <a:rPr lang="en-US" sz="5000" dirty="0">
                <a:solidFill>
                  <a:srgbClr val="FFFFFF"/>
                </a:solidFill>
                <a:latin typeface="Calibri" panose="020F0502020204030204" pitchFamily="34" charset="0"/>
              </a:rPr>
              <a:t>Faculty Advisor: Alyson Pompeo-</a:t>
            </a:r>
            <a:r>
              <a:rPr lang="en-US" sz="5000" dirty="0" err="1">
                <a:solidFill>
                  <a:srgbClr val="FFFFFF"/>
                </a:solidFill>
                <a:latin typeface="Calibri" panose="020F0502020204030204" pitchFamily="34" charset="0"/>
              </a:rPr>
              <a:t>Fargnoli</a:t>
            </a:r>
            <a:r>
              <a:rPr lang="en-US" sz="5000" dirty="0">
                <a:solidFill>
                  <a:srgbClr val="FFFFFF"/>
                </a:solidFill>
                <a:latin typeface="Calibri" panose="020F0502020204030204" pitchFamily="34" charset="0"/>
              </a:rPr>
              <a:t> </a:t>
            </a:r>
            <a:r>
              <a:rPr lang="en-US" sz="5000" dirty="0" err="1">
                <a:solidFill>
                  <a:srgbClr val="FFFFFF"/>
                </a:solidFill>
                <a:latin typeface="Calibri" panose="020F0502020204030204" pitchFamily="34" charset="0"/>
              </a:rPr>
              <a:t>Ph.D</a:t>
            </a:r>
            <a:endParaRPr lang="en-US" sz="5000" dirty="0">
              <a:solidFill>
                <a:srgbClr val="FFFFFF"/>
              </a:solidFill>
              <a:latin typeface="Calibri" panose="020F0502020204030204" pitchFamily="34" charset="0"/>
            </a:endParaRPr>
          </a:p>
        </p:txBody>
      </p:sp>
      <p:sp>
        <p:nvSpPr>
          <p:cNvPr id="97" name="Rectangle 96">
            <a:extLst>
              <a:ext uri="{FF2B5EF4-FFF2-40B4-BE49-F238E27FC236}">
                <a16:creationId xmlns:a16="http://schemas.microsoft.com/office/drawing/2014/main" id="{EAE9AB5B-DF45-5F44-A8D2-EBF8E050FEB7}"/>
              </a:ext>
            </a:extLst>
          </p:cNvPr>
          <p:cNvSpPr/>
          <p:nvPr/>
        </p:nvSpPr>
        <p:spPr>
          <a:xfrm>
            <a:off x="621793" y="14991668"/>
            <a:ext cx="12545567" cy="99410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12034" tIns="206018" rIns="412034" bIns="206018" spcCol="0" rtlCol="0" anchor="ctr"/>
          <a:lstStyle/>
          <a:p>
            <a:pPr algn="ctr"/>
            <a:r>
              <a:rPr lang="en-US" sz="4627" b="1" dirty="0">
                <a:latin typeface="Arial" panose="020B0604020202020204" pitchFamily="34" charset="0"/>
                <a:cs typeface="Arial" panose="020B0604020202020204" pitchFamily="34" charset="0"/>
              </a:rPr>
              <a:t>My Title &amp; Role</a:t>
            </a:r>
          </a:p>
        </p:txBody>
      </p:sp>
      <p:sp>
        <p:nvSpPr>
          <p:cNvPr id="17" name="Rectangle 16">
            <a:extLst>
              <a:ext uri="{FF2B5EF4-FFF2-40B4-BE49-F238E27FC236}">
                <a16:creationId xmlns:a16="http://schemas.microsoft.com/office/drawing/2014/main" id="{CE86C1EC-4CFB-CE42-A1D4-7958467279B4}"/>
              </a:ext>
            </a:extLst>
          </p:cNvPr>
          <p:cNvSpPr/>
          <p:nvPr/>
        </p:nvSpPr>
        <p:spPr>
          <a:xfrm>
            <a:off x="1128528" y="16335432"/>
            <a:ext cx="11930767" cy="14311610"/>
          </a:xfrm>
          <a:prstGeom prst="rect">
            <a:avLst/>
          </a:prstGeom>
        </p:spPr>
        <p:txBody>
          <a:bodyPr wrap="square">
            <a:spAutoFit/>
          </a:bodyPr>
          <a:lstStyle/>
          <a:p>
            <a:r>
              <a:rPr lang="en-US" sz="4000" b="1" dirty="0">
                <a:latin typeface="Calibri" panose="020F0502020204030204" pitchFamily="34" charset="0"/>
                <a:cs typeface="Calibri" panose="020F0502020204030204" pitchFamily="34" charset="0"/>
              </a:rPr>
              <a:t>EOF Retention Specialist at Middlesex College</a:t>
            </a:r>
          </a:p>
          <a:p>
            <a:r>
              <a:rPr lang="en-US" sz="4000" i="1" dirty="0">
                <a:latin typeface="Calibri" panose="020F0502020204030204" pitchFamily="34" charset="0"/>
                <a:cs typeface="Calibri" panose="020F0502020204030204" pitchFamily="34" charset="0"/>
              </a:rPr>
              <a:t>February 2020 - present </a:t>
            </a:r>
          </a:p>
          <a:p>
            <a:r>
              <a:rPr lang="en-US" sz="4000" dirty="0">
                <a:latin typeface="Calibri" panose="020F0502020204030204" pitchFamily="34" charset="0"/>
                <a:cs typeface="Calibri" panose="020F0502020204030204" pitchFamily="34" charset="0"/>
              </a:rPr>
              <a:t>I work with students in a variety of roles to support their academic, professional, and personal development. This includes:</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Individual counseling sessions with students</a:t>
            </a:r>
          </a:p>
          <a:p>
            <a:pPr marL="2975029" lvl="1" indent="-571500">
              <a:buFont typeface="Arial" panose="020B0604020202020204" pitchFamily="34" charset="0"/>
              <a:buChar char="•"/>
            </a:pPr>
            <a:r>
              <a:rPr lang="en-US" sz="4000" i="1" dirty="0">
                <a:latin typeface="Calibri" panose="020F0502020204030204" pitchFamily="34" charset="0"/>
                <a:cs typeface="Calibri" panose="020F0502020204030204" pitchFamily="34" charset="0"/>
              </a:rPr>
              <a:t>Major &amp; career exploration </a:t>
            </a:r>
          </a:p>
          <a:p>
            <a:pPr marL="2975029" lvl="1" indent="-571500">
              <a:buFont typeface="Arial" panose="020B0604020202020204" pitchFamily="34" charset="0"/>
              <a:buChar char="•"/>
            </a:pPr>
            <a:r>
              <a:rPr lang="en-US" sz="4000" i="1" dirty="0">
                <a:latin typeface="Calibri" panose="020F0502020204030204" pitchFamily="34" charset="0"/>
                <a:cs typeface="Calibri" panose="020F0502020204030204" pitchFamily="34" charset="0"/>
              </a:rPr>
              <a:t>Academic planning &amp; registration</a:t>
            </a:r>
          </a:p>
          <a:p>
            <a:pPr marL="2975029" lvl="1" indent="-571500">
              <a:buFont typeface="Arial" panose="020B0604020202020204" pitchFamily="34" charset="0"/>
              <a:buChar char="•"/>
            </a:pPr>
            <a:r>
              <a:rPr lang="en-US" sz="4000" i="1" dirty="0">
                <a:latin typeface="Calibri" panose="020F0502020204030204" pitchFamily="34" charset="0"/>
                <a:cs typeface="Calibri" panose="020F0502020204030204" pitchFamily="34" charset="0"/>
              </a:rPr>
              <a:t>Transfer planning &amp; assistance </a:t>
            </a:r>
          </a:p>
          <a:p>
            <a:pPr marL="2975029" lvl="1" indent="-571500">
              <a:buFont typeface="Arial" panose="020B0604020202020204" pitchFamily="34" charset="0"/>
              <a:buChar char="•"/>
            </a:pPr>
            <a:r>
              <a:rPr lang="en-US" sz="4000" i="1" dirty="0">
                <a:latin typeface="Calibri" panose="020F0502020204030204" pitchFamily="34" charset="0"/>
                <a:cs typeface="Calibri" panose="020F0502020204030204" pitchFamily="34" charset="0"/>
              </a:rPr>
              <a:t>Personal development</a:t>
            </a:r>
          </a:p>
          <a:p>
            <a:pPr marL="2975029" lvl="1" indent="-571500">
              <a:buFont typeface="Arial" panose="020B0604020202020204" pitchFamily="34" charset="0"/>
              <a:buChar char="•"/>
            </a:pPr>
            <a:r>
              <a:rPr lang="en-US" sz="4000" i="1" dirty="0">
                <a:latin typeface="Calibri" panose="020F0502020204030204" pitchFamily="34" charset="0"/>
                <a:cs typeface="Calibri" panose="020F0502020204030204" pitchFamily="34" charset="0"/>
              </a:rPr>
              <a:t>Addressing issues &amp; barriers</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Hosting leadership development workshops</a:t>
            </a:r>
          </a:p>
          <a:p>
            <a:pPr marL="2975029" lvl="1" indent="-571500">
              <a:buFont typeface="Arial" panose="020B0604020202020204" pitchFamily="34" charset="0"/>
              <a:buChar char="•"/>
            </a:pPr>
            <a:r>
              <a:rPr lang="en-US" sz="4000" b="1" i="1" dirty="0">
                <a:solidFill>
                  <a:schemeClr val="accent6"/>
                </a:solidFill>
                <a:latin typeface="Calibri" panose="020F0502020204030204" pitchFamily="34" charset="0"/>
                <a:cs typeface="Calibri" panose="020F0502020204030204" pitchFamily="34" charset="0"/>
              </a:rPr>
              <a:t>How to Combat Zoom Fatigue</a:t>
            </a:r>
          </a:p>
          <a:p>
            <a:pPr marL="2975029" lvl="1" indent="-571500">
              <a:buFont typeface="Arial" panose="020B0604020202020204" pitchFamily="34" charset="0"/>
              <a:buChar char="•"/>
            </a:pPr>
            <a:r>
              <a:rPr lang="en-US" sz="4000" b="1" i="1" dirty="0">
                <a:solidFill>
                  <a:schemeClr val="accent6"/>
                </a:solidFill>
                <a:latin typeface="Calibri" panose="020F0502020204030204" pitchFamily="34" charset="0"/>
                <a:cs typeface="Calibri" panose="020F0502020204030204" pitchFamily="34" charset="0"/>
              </a:rPr>
              <a:t>Learning Styles</a:t>
            </a:r>
          </a:p>
          <a:p>
            <a:pPr marL="2975029" lvl="1" indent="-571500">
              <a:buFont typeface="Arial" panose="020B0604020202020204" pitchFamily="34" charset="0"/>
              <a:buChar char="•"/>
            </a:pPr>
            <a:r>
              <a:rPr lang="en-US" sz="4000" b="1" i="1" dirty="0">
                <a:solidFill>
                  <a:schemeClr val="accent6"/>
                </a:solidFill>
                <a:latin typeface="Calibri" panose="020F0502020204030204" pitchFamily="34" charset="0"/>
                <a:cs typeface="Calibri" panose="020F0502020204030204" pitchFamily="34" charset="0"/>
              </a:rPr>
              <a:t>Learning from Home 101</a:t>
            </a:r>
            <a:r>
              <a:rPr lang="en-US" sz="4000" i="1" dirty="0">
                <a:solidFill>
                  <a:schemeClr val="accent6"/>
                </a:solidFill>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and more!</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Designing and implementing on-going initiatives, such as our new virtual </a:t>
            </a:r>
            <a:r>
              <a:rPr lang="en-US" sz="4000" b="1" dirty="0">
                <a:solidFill>
                  <a:schemeClr val="accent6"/>
                </a:solidFill>
                <a:latin typeface="Calibri" panose="020F0502020204030204" pitchFamily="34" charset="0"/>
                <a:cs typeface="Calibri" panose="020F0502020204030204" pitchFamily="34" charset="0"/>
              </a:rPr>
              <a:t>New &amp; Transfer Student Orientations</a:t>
            </a:r>
          </a:p>
          <a:p>
            <a:r>
              <a:rPr lang="en-US" sz="4000" dirty="0">
                <a:latin typeface="Calibri" panose="020F0502020204030204" pitchFamily="34" charset="0"/>
                <a:cs typeface="Calibri" panose="020F0502020204030204" pitchFamily="34" charset="0"/>
              </a:rPr>
              <a:t>In all of my work at EOF, I strive to advocate for historically underrepresented students to have the access and support they deserve to thrive and succeed in their education. </a:t>
            </a:r>
          </a:p>
          <a:p>
            <a:endParaRPr lang="en-US" sz="4400"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DCB76BF2-0507-F24B-9F36-83E2FD40B071}"/>
              </a:ext>
            </a:extLst>
          </p:cNvPr>
          <p:cNvSpPr/>
          <p:nvPr/>
        </p:nvSpPr>
        <p:spPr>
          <a:xfrm>
            <a:off x="13888659" y="4843058"/>
            <a:ext cx="17588285" cy="11941731"/>
          </a:xfrm>
          <a:prstGeom prst="rect">
            <a:avLst/>
          </a:prstGeom>
        </p:spPr>
        <p:txBody>
          <a:bodyPr wrap="square">
            <a:spAutoFit/>
          </a:bodyPr>
          <a:lstStyle/>
          <a:p>
            <a:pPr marL="457200" lvl="1" fontAlgn="base"/>
            <a:r>
              <a:rPr lang="en-US" sz="3500" dirty="0">
                <a:latin typeface="Calibri" panose="020F0502020204030204" pitchFamily="34" charset="0"/>
                <a:cs typeface="Calibri" panose="020F0502020204030204" pitchFamily="34" charset="0"/>
              </a:rPr>
              <a:t>I began working for the EOF office at Middlesex College a couple of weeks before the COVID-19 pandemic caused us to rely solely on virtual operations. I had the privilege of assisting the office in transforming our services to a new and unfamiliar virtual world. As we adapted to meet both the traditional and new and constantly evolving needs of our students, our students adapted as well. Our scholars were asked to transition to fully online courses in less than two weeks and had to balance their work and family obligations. </a:t>
            </a:r>
            <a:r>
              <a:rPr lang="en-US" sz="3500" b="1" dirty="0">
                <a:solidFill>
                  <a:schemeClr val="accent6"/>
                </a:solidFill>
                <a:latin typeface="Calibri" panose="020F0502020204030204" pitchFamily="34" charset="0"/>
                <a:cs typeface="Calibri" panose="020F0502020204030204" pitchFamily="34" charset="0"/>
              </a:rPr>
              <a:t>Many of our students were essential, frontline workers and felt the full magnitude of the panic and uncertainty that dominated the first wave of COVID-19. </a:t>
            </a:r>
            <a:r>
              <a:rPr lang="en-US" sz="3500" dirty="0">
                <a:latin typeface="Calibri" panose="020F0502020204030204" pitchFamily="34" charset="0"/>
                <a:cs typeface="Calibri" panose="020F0502020204030204" pitchFamily="34" charset="0"/>
              </a:rPr>
              <a:t>To support our students in this new, uncharted environment we had to be creative and compassionate. </a:t>
            </a:r>
          </a:p>
          <a:p>
            <a:pPr marL="457200" lvl="1" fontAlgn="base"/>
            <a:endParaRPr lang="en-US" sz="3500" b="1" dirty="0">
              <a:solidFill>
                <a:schemeClr val="accent6"/>
              </a:solidFill>
              <a:latin typeface="Calibri" panose="020F0502020204030204" pitchFamily="34" charset="0"/>
              <a:cs typeface="Calibri" panose="020F0502020204030204" pitchFamily="34" charset="0"/>
            </a:endParaRPr>
          </a:p>
          <a:p>
            <a:pPr marL="457200" lvl="1" fontAlgn="base"/>
            <a:r>
              <a:rPr lang="en-US" sz="3500" b="1" dirty="0">
                <a:solidFill>
                  <a:schemeClr val="accent6"/>
                </a:solidFill>
                <a:latin typeface="Calibri" panose="020F0502020204030204" pitchFamily="34" charset="0"/>
                <a:cs typeface="Calibri" panose="020F0502020204030204" pitchFamily="34" charset="0"/>
              </a:rPr>
              <a:t>Virtual EOF initiatives:</a:t>
            </a:r>
          </a:p>
          <a:p>
            <a:pPr marL="914400" lvl="1" indent="-457200" fontAlgn="base">
              <a:buFont typeface="Arial" panose="020B0604020202020204" pitchFamily="34" charset="0"/>
              <a:buChar char="•"/>
            </a:pPr>
            <a:r>
              <a:rPr lang="en-US" sz="3500" b="1" dirty="0">
                <a:latin typeface="Calibri" panose="020F0502020204030204" pitchFamily="34" charset="0"/>
                <a:cs typeface="Calibri" panose="020F0502020204030204" pitchFamily="34" charset="0"/>
              </a:rPr>
              <a:t>All counseling services were moved online:</a:t>
            </a:r>
          </a:p>
          <a:p>
            <a:pPr marL="3317930" lvl="2" indent="-457200" fontAlgn="base">
              <a:buFont typeface="Arial" panose="020B0604020202020204" pitchFamily="34" charset="0"/>
              <a:buChar char="•"/>
            </a:pPr>
            <a:r>
              <a:rPr lang="en-US" sz="3500" dirty="0">
                <a:latin typeface="Calibri" panose="020F0502020204030204" pitchFamily="34" charset="0"/>
                <a:cs typeface="Calibri" panose="020F0502020204030204" pitchFamily="34" charset="0"/>
              </a:rPr>
              <a:t>Pro: Students who were previously missing meetings had more flexibility because they didn’t have to commute to campus.</a:t>
            </a:r>
          </a:p>
          <a:p>
            <a:pPr marL="3317930" lvl="2" indent="-457200" fontAlgn="base">
              <a:buFont typeface="Arial" panose="020B0604020202020204" pitchFamily="34" charset="0"/>
              <a:buChar char="•"/>
            </a:pPr>
            <a:r>
              <a:rPr lang="en-US" sz="3500" dirty="0">
                <a:latin typeface="Calibri" panose="020F0502020204030204" pitchFamily="34" charset="0"/>
                <a:cs typeface="Calibri" panose="020F0502020204030204" pitchFamily="34" charset="0"/>
              </a:rPr>
              <a:t>Con: Not all students had the privacy that is optimal for counseling sessions. Counselors did their best to meet with students when they felt the most comfortable.</a:t>
            </a:r>
          </a:p>
          <a:p>
            <a:pPr marL="914400" lvl="1" indent="-457200" fontAlgn="base">
              <a:buFont typeface="Arial" panose="020B0604020202020204" pitchFamily="34" charset="0"/>
              <a:buChar char="•"/>
            </a:pPr>
            <a:r>
              <a:rPr lang="en-US" sz="3500" b="1" dirty="0">
                <a:latin typeface="Calibri" panose="020F0502020204030204" pitchFamily="34" charset="0"/>
                <a:cs typeface="Calibri" panose="020F0502020204030204" pitchFamily="34" charset="0"/>
              </a:rPr>
              <a:t>All student engagement programs, such as the Passport Program workshops and the Summer Scholar institute were moved online:</a:t>
            </a:r>
          </a:p>
          <a:p>
            <a:pPr marL="3317930" lvl="2" indent="-457200" fontAlgn="base">
              <a:buFont typeface="Arial" panose="020B0604020202020204" pitchFamily="34" charset="0"/>
              <a:buChar char="•"/>
            </a:pPr>
            <a:r>
              <a:rPr lang="en-US" sz="3500" dirty="0">
                <a:latin typeface="Calibri" panose="020F0502020204030204" pitchFamily="34" charset="0"/>
                <a:cs typeface="Calibri" panose="020F0502020204030204" pitchFamily="34" charset="0"/>
              </a:rPr>
              <a:t>Pro: Students could choose to attend a variety of programming within their preferred schedule. Again, many students who were previously not engaged were able to connect. </a:t>
            </a:r>
          </a:p>
        </p:txBody>
      </p:sp>
      <p:sp>
        <p:nvSpPr>
          <p:cNvPr id="103" name="Rectangle 102">
            <a:extLst>
              <a:ext uri="{FF2B5EF4-FFF2-40B4-BE49-F238E27FC236}">
                <a16:creationId xmlns:a16="http://schemas.microsoft.com/office/drawing/2014/main" id="{A462EBC0-505B-6644-B644-5F7E3108C6DA}"/>
              </a:ext>
            </a:extLst>
          </p:cNvPr>
          <p:cNvSpPr/>
          <p:nvPr/>
        </p:nvSpPr>
        <p:spPr>
          <a:xfrm>
            <a:off x="32218684" y="3477769"/>
            <a:ext cx="11065386" cy="991682"/>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12034" tIns="206018" rIns="412034" bIns="206018" spcCol="0" rtlCol="0" anchor="ctr"/>
          <a:lstStyle/>
          <a:p>
            <a:pPr algn="ctr"/>
            <a:r>
              <a:rPr lang="en-US" sz="4500" b="1" dirty="0">
                <a:latin typeface="Arial" panose="020B0604020202020204" pitchFamily="34" charset="0"/>
                <a:cs typeface="Arial" panose="020B0604020202020204" pitchFamily="34" charset="0"/>
              </a:rPr>
              <a:t>EOF as a Champion of Social Justice</a:t>
            </a:r>
          </a:p>
        </p:txBody>
      </p:sp>
      <p:sp>
        <p:nvSpPr>
          <p:cNvPr id="23" name="Rectangle 22">
            <a:extLst>
              <a:ext uri="{FF2B5EF4-FFF2-40B4-BE49-F238E27FC236}">
                <a16:creationId xmlns:a16="http://schemas.microsoft.com/office/drawing/2014/main" id="{6A466FAF-1387-B749-ABFB-2974C7C8F566}"/>
              </a:ext>
            </a:extLst>
          </p:cNvPr>
          <p:cNvSpPr/>
          <p:nvPr/>
        </p:nvSpPr>
        <p:spPr>
          <a:xfrm>
            <a:off x="32218682" y="4881991"/>
            <a:ext cx="11065388" cy="19974699"/>
          </a:xfrm>
          <a:prstGeom prst="rect">
            <a:avLst/>
          </a:prstGeom>
        </p:spPr>
        <p:txBody>
          <a:bodyPr wrap="square">
            <a:spAutoFit/>
          </a:bodyPr>
          <a:lstStyle/>
          <a:p>
            <a:pPr marL="457200" fontAlgn="base"/>
            <a:r>
              <a:rPr lang="en-US" sz="3800" dirty="0">
                <a:latin typeface="Calibri" panose="020F0502020204030204" pitchFamily="34" charset="0"/>
                <a:cs typeface="Calibri" panose="020F0502020204030204" pitchFamily="34" charset="0"/>
              </a:rPr>
              <a:t>EOF programs are a direct result of the Newark rebellions of 1966. The year after the rebellions ended, the idea for EOF programs was created by the Chancellor of Higher Education, Ralph A. Dungan. The goal of the program would be to provide students in New Jersey from economically disadvantaged backgrounds with access to a college education. 50+ years later, EOF programs across the state have developed to an academic enrichment program that financially supports its students.  </a:t>
            </a:r>
          </a:p>
          <a:p>
            <a:pPr marL="457200" fontAlgn="base"/>
            <a:endParaRPr lang="en-US" sz="3800" dirty="0">
              <a:latin typeface="Calibri" panose="020F0502020204030204" pitchFamily="34" charset="0"/>
              <a:cs typeface="Calibri" panose="020F0502020204030204" pitchFamily="34" charset="0"/>
            </a:endParaRPr>
          </a:p>
          <a:p>
            <a:pPr marL="457200" fontAlgn="base"/>
            <a:r>
              <a:rPr lang="en-US" sz="3800" b="1" dirty="0">
                <a:solidFill>
                  <a:schemeClr val="accent6"/>
                </a:solidFill>
                <a:latin typeface="Calibri" panose="020F0502020204030204" pitchFamily="34" charset="0"/>
                <a:cs typeface="Calibri" panose="020F0502020204030204" pitchFamily="34" charset="0"/>
              </a:rPr>
              <a:t>First-Generation EOF Students</a:t>
            </a:r>
          </a:p>
          <a:p>
            <a:pPr marL="457200" fontAlgn="base"/>
            <a:r>
              <a:rPr lang="en-US" sz="3800" dirty="0">
                <a:latin typeface="Calibri" panose="020F0502020204030204" pitchFamily="34" charset="0"/>
                <a:cs typeface="Calibri" panose="020F0502020204030204" pitchFamily="34" charset="0"/>
              </a:rPr>
              <a:t>Many EOF students are the first in their family to attend college. Therefore, EOF provides them with the guidance and nurturing space to begin exploring all that college has to offer. EOF counselors advocate for their first-gen students to receive the proper resources they need, and answer a variety of academic and financial aid questions that other students may already know. </a:t>
            </a:r>
          </a:p>
          <a:p>
            <a:pPr marL="457200" fontAlgn="base"/>
            <a:endParaRPr lang="en-US" sz="3800" dirty="0">
              <a:latin typeface="Calibri" panose="020F0502020204030204" pitchFamily="34" charset="0"/>
              <a:cs typeface="Calibri" panose="020F0502020204030204" pitchFamily="34" charset="0"/>
            </a:endParaRPr>
          </a:p>
          <a:p>
            <a:pPr marL="457200" fontAlgn="base"/>
            <a:r>
              <a:rPr lang="en-US" sz="3800" b="1" dirty="0">
                <a:solidFill>
                  <a:schemeClr val="accent6"/>
                </a:solidFill>
                <a:latin typeface="Calibri" panose="020F0502020204030204" pitchFamily="34" charset="0"/>
                <a:cs typeface="Calibri" panose="020F0502020204030204" pitchFamily="34" charset="0"/>
              </a:rPr>
              <a:t>Racially &amp; Ethnically Diverse EOF Students</a:t>
            </a:r>
          </a:p>
          <a:p>
            <a:pPr marL="457200" fontAlgn="base"/>
            <a:r>
              <a:rPr lang="en-US" sz="3800" dirty="0">
                <a:latin typeface="Calibri" panose="020F0502020204030204" pitchFamily="34" charset="0"/>
                <a:cs typeface="Calibri" panose="020F0502020204030204" pitchFamily="34" charset="0"/>
              </a:rPr>
              <a:t>EOF is a home to highly diverse group of students. EOF counselors and staff are committed to supporting the cultural identity development of Students of Color and address their unique experience at college campuses across the state. EOF scholars are empowered to seek leadership opportunities and to speak up against injustices they see or face. The EOF office serves as a safe space for students to seek help and grow. </a:t>
            </a:r>
          </a:p>
          <a:p>
            <a:pPr marL="457200" fontAlgn="base"/>
            <a:endParaRPr lang="en-US" sz="3800" dirty="0">
              <a:latin typeface="Calibri" panose="020F0502020204030204" pitchFamily="34" charset="0"/>
              <a:cs typeface="Calibri" panose="020F0502020204030204" pitchFamily="34" charset="0"/>
            </a:endParaRPr>
          </a:p>
          <a:p>
            <a:pPr marL="457200" fontAlgn="base"/>
            <a:endParaRPr lang="en-US" sz="3800" dirty="0">
              <a:latin typeface="Calibri" panose="020F0502020204030204" pitchFamily="34" charset="0"/>
              <a:cs typeface="Calibri" panose="020F0502020204030204" pitchFamily="34" charset="0"/>
            </a:endParaRPr>
          </a:p>
          <a:p>
            <a:pPr marL="457200" fontAlgn="base"/>
            <a:endParaRPr lang="en-US" sz="3800" dirty="0">
              <a:latin typeface="Calibri" panose="020F0502020204030204" pitchFamily="34" charset="0"/>
              <a:cs typeface="Calibri" panose="020F0502020204030204" pitchFamily="34" charset="0"/>
            </a:endParaRPr>
          </a:p>
        </p:txBody>
      </p:sp>
      <p:sp>
        <p:nvSpPr>
          <p:cNvPr id="109" name="Rectangle 108">
            <a:extLst>
              <a:ext uri="{FF2B5EF4-FFF2-40B4-BE49-F238E27FC236}">
                <a16:creationId xmlns:a16="http://schemas.microsoft.com/office/drawing/2014/main" id="{07D756B9-B301-9445-8015-0035956BB3DD}"/>
              </a:ext>
            </a:extLst>
          </p:cNvPr>
          <p:cNvSpPr/>
          <p:nvPr/>
        </p:nvSpPr>
        <p:spPr>
          <a:xfrm>
            <a:off x="32218684" y="23396576"/>
            <a:ext cx="11065386" cy="1009797"/>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412034" tIns="206018" rIns="412034" bIns="206018" spcCol="0" rtlCol="0" anchor="ctr"/>
          <a:lstStyle/>
          <a:p>
            <a:pPr algn="ctr"/>
            <a:r>
              <a:rPr lang="en-US" sz="4627" b="1" dirty="0">
                <a:latin typeface="Arial" panose="020B0604020202020204" pitchFamily="34" charset="0"/>
                <a:cs typeface="Arial" panose="020B0604020202020204" pitchFamily="34" charset="0"/>
              </a:rPr>
              <a:t>Future Implications: Post-COVID-19</a:t>
            </a:r>
          </a:p>
        </p:txBody>
      </p:sp>
      <p:sp>
        <p:nvSpPr>
          <p:cNvPr id="42" name="Rectangle 41">
            <a:extLst>
              <a:ext uri="{FF2B5EF4-FFF2-40B4-BE49-F238E27FC236}">
                <a16:creationId xmlns:a16="http://schemas.microsoft.com/office/drawing/2014/main" id="{260BD295-CDD0-1846-AA14-C4997E7E72B0}"/>
              </a:ext>
            </a:extLst>
          </p:cNvPr>
          <p:cNvSpPr/>
          <p:nvPr/>
        </p:nvSpPr>
        <p:spPr>
          <a:xfrm>
            <a:off x="33255419" y="25084209"/>
            <a:ext cx="10028651" cy="707886"/>
          </a:xfrm>
          <a:prstGeom prst="rect">
            <a:avLst/>
          </a:prstGeom>
        </p:spPr>
        <p:txBody>
          <a:bodyPr wrap="square">
            <a:spAutoFit/>
          </a:bodyPr>
          <a:lstStyle/>
          <a:p>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2F3A7D30-F7FB-C64D-9B1C-18661C1E96D0}"/>
              </a:ext>
            </a:extLst>
          </p:cNvPr>
          <p:cNvSpPr/>
          <p:nvPr/>
        </p:nvSpPr>
        <p:spPr>
          <a:xfrm>
            <a:off x="32316529" y="24663172"/>
            <a:ext cx="11065386" cy="5940088"/>
          </a:xfrm>
          <a:prstGeom prst="rect">
            <a:avLst/>
          </a:prstGeom>
        </p:spPr>
        <p:txBody>
          <a:bodyPr wrap="square">
            <a:spAutoFit/>
          </a:bodyPr>
          <a:lstStyle/>
          <a:p>
            <a:pPr marL="457200" marR="0">
              <a:spcBef>
                <a:spcPts val="0"/>
              </a:spcBef>
              <a:spcAft>
                <a:spcPts val="0"/>
              </a:spcAft>
            </a:pPr>
            <a:r>
              <a:rPr lang="en-US" sz="3800" dirty="0">
                <a:effectLst/>
                <a:latin typeface="Calibri" panose="020F0502020204030204" pitchFamily="34" charset="0"/>
                <a:ea typeface="Calibri" panose="020F0502020204030204" pitchFamily="34" charset="0"/>
                <a:cs typeface="Times New Roman" panose="02020603050405020304" pitchFamily="18" charset="0"/>
              </a:rPr>
              <a:t>Like most </a:t>
            </a:r>
            <a:r>
              <a:rPr lang="en-US" sz="3800" dirty="0">
                <a:latin typeface="Calibri" panose="020F0502020204030204" pitchFamily="34" charset="0"/>
                <a:ea typeface="Calibri" panose="020F0502020204030204" pitchFamily="34" charset="0"/>
                <a:cs typeface="Times New Roman" panose="02020603050405020304" pitchFamily="18" charset="0"/>
              </a:rPr>
              <a:t>offices and institutions, EOF at Middlesex went virtual during the COVID-19 pandemic. However, there are many initiatives and practices that have the potential to keep helping our students after the pandemic. </a:t>
            </a:r>
          </a:p>
          <a:p>
            <a:pPr marL="457200" marR="0">
              <a:spcBef>
                <a:spcPts val="0"/>
              </a:spcBef>
              <a:spcAft>
                <a:spcPts val="0"/>
              </a:spcAft>
            </a:pPr>
            <a:r>
              <a:rPr lang="en-US" sz="3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We should continue offering virtual services, including virtual counseling sessions and workshops to address the needs of our students and provide them with access that was not always in place pre-COVID-19.</a:t>
            </a:r>
            <a:endParaRPr lang="en-US" sz="22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A picture containing outdoor, tree, person, street&#10;&#10;Description automatically generated">
            <a:extLst>
              <a:ext uri="{FF2B5EF4-FFF2-40B4-BE49-F238E27FC236}">
                <a16:creationId xmlns:a16="http://schemas.microsoft.com/office/drawing/2014/main" id="{29825535-7FED-2D41-B2EF-1571041EBAA0}"/>
              </a:ext>
            </a:extLst>
          </p:cNvPr>
          <p:cNvPicPr>
            <a:picLocks noChangeAspect="1"/>
          </p:cNvPicPr>
          <p:nvPr/>
        </p:nvPicPr>
        <p:blipFill rotWithShape="1">
          <a:blip r:embed="rId6"/>
          <a:srcRect l="16707" r="15863"/>
          <a:stretch/>
        </p:blipFill>
        <p:spPr>
          <a:xfrm rot="5400000">
            <a:off x="14233761" y="16775250"/>
            <a:ext cx="5965950" cy="6635714"/>
          </a:xfrm>
          <a:prstGeom prst="rect">
            <a:avLst/>
          </a:prstGeom>
        </p:spPr>
      </p:pic>
      <p:pic>
        <p:nvPicPr>
          <p:cNvPr id="16" name="Picture 15" descr="A picture containing outdoor, person&#10;&#10;Description automatically generated">
            <a:extLst>
              <a:ext uri="{FF2B5EF4-FFF2-40B4-BE49-F238E27FC236}">
                <a16:creationId xmlns:a16="http://schemas.microsoft.com/office/drawing/2014/main" id="{48C8D579-6FC6-024E-BEAC-FE03D5ACBC43}"/>
              </a:ext>
            </a:extLst>
          </p:cNvPr>
          <p:cNvPicPr>
            <a:picLocks noChangeAspect="1"/>
          </p:cNvPicPr>
          <p:nvPr/>
        </p:nvPicPr>
        <p:blipFill rotWithShape="1">
          <a:blip r:embed="rId7"/>
          <a:srcRect r="7184"/>
          <a:stretch/>
        </p:blipFill>
        <p:spPr>
          <a:xfrm rot="5400000">
            <a:off x="436351" y="11539944"/>
            <a:ext cx="3159841" cy="2553287"/>
          </a:xfrm>
          <a:prstGeom prst="rect">
            <a:avLst/>
          </a:prstGeom>
        </p:spPr>
      </p:pic>
      <p:sp>
        <p:nvSpPr>
          <p:cNvPr id="29" name="Rectangle 28">
            <a:extLst>
              <a:ext uri="{FF2B5EF4-FFF2-40B4-BE49-F238E27FC236}">
                <a16:creationId xmlns:a16="http://schemas.microsoft.com/office/drawing/2014/main" id="{9832AEB6-F4D0-A348-9CC9-0ED89A6C578D}"/>
              </a:ext>
            </a:extLst>
          </p:cNvPr>
          <p:cNvSpPr/>
          <p:nvPr/>
        </p:nvSpPr>
        <p:spPr>
          <a:xfrm>
            <a:off x="18216918" y="16648824"/>
            <a:ext cx="13260025" cy="6555641"/>
          </a:xfrm>
          <a:prstGeom prst="rect">
            <a:avLst/>
          </a:prstGeom>
        </p:spPr>
        <p:txBody>
          <a:bodyPr wrap="square">
            <a:spAutoFit/>
          </a:bodyPr>
          <a:lstStyle/>
          <a:p>
            <a:pPr marL="3317930" lvl="2" indent="-457200" fontAlgn="base">
              <a:buFont typeface="Arial" panose="020B0604020202020204" pitchFamily="34" charset="0"/>
              <a:buChar char="•"/>
            </a:pPr>
            <a:r>
              <a:rPr lang="en-US" sz="3500" dirty="0">
                <a:latin typeface="Calibri" panose="020F0502020204030204" pitchFamily="34" charset="0"/>
                <a:cs typeface="Calibri" panose="020F0502020204030204" pitchFamily="34" charset="0"/>
              </a:rPr>
              <a:t>Con: Students were getting the academic and professional content they needed, but lacked the social engagement piece. To address this, additional initiatives were formed -</a:t>
            </a:r>
          </a:p>
          <a:p>
            <a:pPr marL="3317930" lvl="2" indent="-457200" fontAlgn="base">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2860730" lvl="2" fontAlgn="base"/>
            <a:r>
              <a:rPr lang="en-US" sz="3500" b="1" dirty="0">
                <a:latin typeface="Calibri" panose="020F0502020204030204" pitchFamily="34" charset="0"/>
                <a:cs typeface="Calibri" panose="020F0502020204030204" pitchFamily="34" charset="0"/>
              </a:rPr>
              <a:t>Social Engagement:</a:t>
            </a:r>
          </a:p>
          <a:p>
            <a:pPr marL="2860730" lvl="2" fontAlgn="base"/>
            <a:r>
              <a:rPr lang="en-US" sz="3500" dirty="0">
                <a:latin typeface="Calibri" panose="020F0502020204030204" pitchFamily="34" charset="0"/>
                <a:cs typeface="Calibri" panose="020F0502020204030204" pitchFamily="34" charset="0"/>
              </a:rPr>
              <a:t>How do we engage students virtually?</a:t>
            </a:r>
          </a:p>
          <a:p>
            <a:pPr marL="3317930" lvl="2" indent="-457200" fontAlgn="base">
              <a:buFont typeface="Arial" panose="020B0604020202020204" pitchFamily="34" charset="0"/>
              <a:buChar char="•"/>
            </a:pPr>
            <a:r>
              <a:rPr lang="en-US" sz="3500" dirty="0">
                <a:latin typeface="Calibri" panose="020F0502020204030204" pitchFamily="34" charset="0"/>
                <a:cs typeface="Calibri" panose="020F0502020204030204" pitchFamily="34" charset="0"/>
              </a:rPr>
              <a:t>Through increased social medial activity and interactions</a:t>
            </a:r>
          </a:p>
          <a:p>
            <a:pPr marL="3317930" lvl="2" indent="-457200" fontAlgn="base">
              <a:buFont typeface="Arial" panose="020B0604020202020204" pitchFamily="34" charset="0"/>
              <a:buChar char="•"/>
            </a:pPr>
            <a:r>
              <a:rPr lang="en-US" sz="3500" dirty="0">
                <a:latin typeface="Calibri" panose="020F0502020204030204" pitchFamily="34" charset="0"/>
                <a:cs typeface="Calibri" panose="020F0502020204030204" pitchFamily="34" charset="0"/>
              </a:rPr>
              <a:t>Through intentionally social &amp; fun events such as our “Let’s Talk About It” series, virtual recognition ceremonies, trivia nights, DJs, and more</a:t>
            </a:r>
          </a:p>
        </p:txBody>
      </p:sp>
      <p:pic>
        <p:nvPicPr>
          <p:cNvPr id="7" name="Picture 6">
            <a:extLst>
              <a:ext uri="{FF2B5EF4-FFF2-40B4-BE49-F238E27FC236}">
                <a16:creationId xmlns:a16="http://schemas.microsoft.com/office/drawing/2014/main" id="{29D5C02A-C5AA-FE4E-88F9-C63F698AD2CB}"/>
              </a:ext>
            </a:extLst>
          </p:cNvPr>
          <p:cNvPicPr>
            <a:picLocks noChangeAspect="1"/>
          </p:cNvPicPr>
          <p:nvPr/>
        </p:nvPicPr>
        <p:blipFill rotWithShape="1">
          <a:blip r:embed="rId5"/>
          <a:srcRect r="2193"/>
          <a:stretch/>
        </p:blipFill>
        <p:spPr>
          <a:xfrm>
            <a:off x="1" y="30737136"/>
            <a:ext cx="25162907" cy="2181264"/>
          </a:xfrm>
          <a:prstGeom prst="rect">
            <a:avLst/>
          </a:prstGeom>
        </p:spPr>
      </p:pic>
      <p:pic>
        <p:nvPicPr>
          <p:cNvPr id="28" name="New Recording 14" descr="New Recording 14">
            <a:hlinkClick r:id="" action="ppaction://media"/>
            <a:extLst>
              <a:ext uri="{FF2B5EF4-FFF2-40B4-BE49-F238E27FC236}">
                <a16:creationId xmlns:a16="http://schemas.microsoft.com/office/drawing/2014/main" id="{7780DA0D-871D-6041-84EA-7CB364616F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760616" y="284404"/>
            <a:ext cx="2927545" cy="292754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C69364F-1F8C-A747-9EF1-90AFF74AA4E5}"/>
              </a:ext>
            </a:extLst>
          </p:cNvPr>
          <p:cNvPicPr>
            <a:picLocks noChangeAspect="1"/>
          </p:cNvPicPr>
          <p:nvPr/>
        </p:nvPicPr>
        <p:blipFill>
          <a:blip r:embed="rId9"/>
          <a:stretch>
            <a:fillRect/>
          </a:stretch>
        </p:blipFill>
        <p:spPr>
          <a:xfrm>
            <a:off x="621793" y="161632"/>
            <a:ext cx="5092099" cy="2994693"/>
          </a:xfrm>
          <a:prstGeom prst="rect">
            <a:avLst/>
          </a:prstGeom>
        </p:spPr>
      </p:pic>
    </p:spTree>
    <p:extLst>
      <p:ext uri="{BB962C8B-B14F-4D97-AF65-F5344CB8AC3E}">
        <p14:creationId xmlns:p14="http://schemas.microsoft.com/office/powerpoint/2010/main" val="366798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923"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5" ma:contentTypeDescription="Create a new document." ma:contentTypeScope="" ma:versionID="25410b5c24dc66a541c47d2f22445f00">
  <xsd:schema xmlns:xsd="http://www.w3.org/2001/XMLSchema" xmlns:xs="http://www.w3.org/2001/XMLSchema" xmlns:p="http://schemas.microsoft.com/office/2006/metadata/properties" xmlns:ns2="534808a3-1996-4bca-b93f-52da087a3071" targetNamespace="http://schemas.microsoft.com/office/2006/metadata/properties" ma:root="true" ma:fieldsID="c8c31d25db4abf5bc6045b6816222412" ns2:_="">
    <xsd:import namespace="534808a3-1996-4bca-b93f-52da087a3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75790C-302C-4F7B-802B-36DC48F51467}"/>
</file>

<file path=customXml/itemProps2.xml><?xml version="1.0" encoding="utf-8"?>
<ds:datastoreItem xmlns:ds="http://schemas.openxmlformats.org/officeDocument/2006/customXml" ds:itemID="{B25A9A5A-8A15-4ACC-B20C-2FEA099B68AC}"/>
</file>

<file path=customXml/itemProps3.xml><?xml version="1.0" encoding="utf-8"?>
<ds:datastoreItem xmlns:ds="http://schemas.openxmlformats.org/officeDocument/2006/customXml" ds:itemID="{F1F8AF17-E731-44DE-AB1D-ABDC4C29800B}"/>
</file>

<file path=docProps/app.xml><?xml version="1.0" encoding="utf-8"?>
<Properties xmlns="http://schemas.openxmlformats.org/officeDocument/2006/extended-properties" xmlns:vt="http://schemas.openxmlformats.org/officeDocument/2006/docPropsVTypes">
  <TotalTime>20836</TotalTime>
  <Words>1008</Words>
  <Application>Microsoft Macintosh PowerPoint</Application>
  <PresentationFormat>Custom</PresentationFormat>
  <Paragraphs>60</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McGlinchey</dc:creator>
  <cp:lastModifiedBy>Romina Generali</cp:lastModifiedBy>
  <cp:revision>370</cp:revision>
  <cp:lastPrinted>2018-07-30T14:51:51Z</cp:lastPrinted>
  <dcterms:created xsi:type="dcterms:W3CDTF">2014-10-29T18:10:21Z</dcterms:created>
  <dcterms:modified xsi:type="dcterms:W3CDTF">2021-04-08T02:54:46Z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