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6" r:id="rId5"/>
    <p:sldMasterId id="2147483720" r:id="rId6"/>
  </p:sldMasterIdLst>
  <p:sldIdLst>
    <p:sldId id="256" r:id="rId7"/>
  </p:sldIdLst>
  <p:sldSz cx="10972800" cy="68580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811A3-7F79-4E57-BCA9-140B5CD643D0}" v="7" dt="2021-04-09T03:30:08.821"/>
    <p1510:client id="{E995FB08-819D-4656-8504-3728208F2982}" v="2" dt="2021-04-08T22:09:44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S. Occhiogrosso" userId="S::s1232698@monmouth.edu::15e8858c-8fc2-4479-b81e-665e5cf1dc03" providerId="AD" clId="Web-{E995FB08-819D-4656-8504-3728208F2982}"/>
    <pc:docChg chg="modSld">
      <pc:chgData name="Nicholas S. Occhiogrosso" userId="S::s1232698@monmouth.edu::15e8858c-8fc2-4479-b81e-665e5cf1dc03" providerId="AD" clId="Web-{E995FB08-819D-4656-8504-3728208F2982}" dt="2021-04-08T22:09:44.247" v="1"/>
      <pc:docMkLst>
        <pc:docMk/>
      </pc:docMkLst>
      <pc:sldChg chg="delSp modSp delAnim">
        <pc:chgData name="Nicholas S. Occhiogrosso" userId="S::s1232698@monmouth.edu::15e8858c-8fc2-4479-b81e-665e5cf1dc03" providerId="AD" clId="Web-{E995FB08-819D-4656-8504-3728208F2982}" dt="2021-04-08T22:09:44.247" v="1"/>
        <pc:sldMkLst>
          <pc:docMk/>
          <pc:sldMk cId="747244857" sldId="256"/>
        </pc:sldMkLst>
        <pc:picChg chg="del mod">
          <ac:chgData name="Nicholas S. Occhiogrosso" userId="S::s1232698@monmouth.edu::15e8858c-8fc2-4479-b81e-665e5cf1dc03" providerId="AD" clId="Web-{E995FB08-819D-4656-8504-3728208F2982}" dt="2021-04-08T22:09:44.247" v="1"/>
          <ac:picMkLst>
            <pc:docMk/>
            <pc:sldMk cId="747244857" sldId="256"/>
            <ac:picMk id="2" creationId="{6D451879-3AEC-4948-B0D1-283036126BA3}"/>
          </ac:picMkLst>
        </pc:picChg>
      </pc:sldChg>
    </pc:docChg>
  </pc:docChgLst>
  <pc:docChgLst>
    <pc:chgData name="Nicholas S. Occhiogrosso" userId="S::s1232698@monmouth.edu::15e8858c-8fc2-4479-b81e-665e5cf1dc03" providerId="AD" clId="Web-{A10811A3-7F79-4E57-BCA9-140B5CD643D0}"/>
    <pc:docChg chg="modSld">
      <pc:chgData name="Nicholas S. Occhiogrosso" userId="S::s1232698@monmouth.edu::15e8858c-8fc2-4479-b81e-665e5cf1dc03" providerId="AD" clId="Web-{A10811A3-7F79-4E57-BCA9-140B5CD643D0}" dt="2021-04-09T03:30:08.821" v="4"/>
      <pc:docMkLst>
        <pc:docMk/>
      </pc:docMkLst>
      <pc:sldChg chg="addSp delSp modSp">
        <pc:chgData name="Nicholas S. Occhiogrosso" userId="S::s1232698@monmouth.edu::15e8858c-8fc2-4479-b81e-665e5cf1dc03" providerId="AD" clId="Web-{A10811A3-7F79-4E57-BCA9-140B5CD643D0}" dt="2021-04-09T03:30:08.821" v="4"/>
        <pc:sldMkLst>
          <pc:docMk/>
          <pc:sldMk cId="747244857" sldId="256"/>
        </pc:sldMkLst>
        <pc:picChg chg="add del mod">
          <ac:chgData name="Nicholas S. Occhiogrosso" userId="S::s1232698@monmouth.edu::15e8858c-8fc2-4479-b81e-665e5cf1dc03" providerId="AD" clId="Web-{A10811A3-7F79-4E57-BCA9-140B5CD643D0}" dt="2021-04-09T03:30:03.539" v="3"/>
          <ac:picMkLst>
            <pc:docMk/>
            <pc:sldMk cId="747244857" sldId="256"/>
            <ac:picMk id="2" creationId="{65B968AC-6CA5-4559-9A47-F0CD8B29A4A1}"/>
          </ac:picMkLst>
        </pc:picChg>
        <pc:picChg chg="add del mod">
          <ac:chgData name="Nicholas S. Occhiogrosso" userId="S::s1232698@monmouth.edu::15e8858c-8fc2-4479-b81e-665e5cf1dc03" providerId="AD" clId="Web-{A10811A3-7F79-4E57-BCA9-140B5CD643D0}" dt="2021-04-09T03:30:08.821" v="4"/>
          <ac:picMkLst>
            <pc:docMk/>
            <pc:sldMk cId="747244857" sldId="256"/>
            <ac:picMk id="3" creationId="{E2A5095C-0D33-4023-9D0F-3B00BD5FBA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030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2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2" y="365125"/>
            <a:ext cx="2366011" cy="54800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365125"/>
            <a:ext cx="6915151" cy="5480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38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4204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597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09742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89467"/>
            <a:ext cx="9464040" cy="13020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053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1" y="1825625"/>
            <a:ext cx="4640580" cy="40543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1" y="1825625"/>
            <a:ext cx="4640580" cy="40543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96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65129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7" y="1681163"/>
            <a:ext cx="46424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7" y="2505075"/>
            <a:ext cx="4642485" cy="3363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363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2420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7701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315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200"/>
            <a:ext cx="35394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9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0"/>
            <a:ext cx="35394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37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6723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200"/>
            <a:ext cx="35394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9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0"/>
            <a:ext cx="35394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450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059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2" y="365125"/>
            <a:ext cx="2366011" cy="55032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365125"/>
            <a:ext cx="6915151" cy="55032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477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7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97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8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18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28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13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9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1709742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4589467"/>
            <a:ext cx="9464040" cy="13020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429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27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3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7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1" y="1825625"/>
            <a:ext cx="4640580" cy="4019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1" y="1825625"/>
            <a:ext cx="4640580" cy="4019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29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6" y="365129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7" y="1681163"/>
            <a:ext cx="46424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7" y="2505075"/>
            <a:ext cx="4642485" cy="337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37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24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19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0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200"/>
            <a:ext cx="35394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9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0"/>
            <a:ext cx="35394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8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200"/>
            <a:ext cx="35394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9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0"/>
            <a:ext cx="35394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45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9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60353"/>
            <a:ext cx="9464040" cy="392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05692"/>
            <a:ext cx="10972800" cy="852311"/>
          </a:xfrm>
          <a:prstGeom prst="rect">
            <a:avLst/>
          </a:prstGeom>
          <a:solidFill>
            <a:srgbClr val="002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7" y="6220709"/>
            <a:ext cx="2202723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9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8"/>
            <a:ext cx="9464040" cy="3938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05692"/>
            <a:ext cx="10972800" cy="852311"/>
          </a:xfrm>
          <a:prstGeom prst="rect">
            <a:avLst/>
          </a:prstGeom>
          <a:solidFill>
            <a:srgbClr val="002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11" y="6220709"/>
            <a:ext cx="2202723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4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2B62FA-4386-4A04-82C2-DB35EF15DEAF}"/>
              </a:ext>
            </a:extLst>
          </p:cNvPr>
          <p:cNvSpPr/>
          <p:nvPr userDrawn="1"/>
        </p:nvSpPr>
        <p:spPr>
          <a:xfrm>
            <a:off x="0" y="6005692"/>
            <a:ext cx="10972800" cy="852311"/>
          </a:xfrm>
          <a:prstGeom prst="rect">
            <a:avLst/>
          </a:prstGeom>
          <a:solidFill>
            <a:srgbClr val="0028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3BF4D-601F-49EF-BAE3-361F80C95D3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8" y="6220709"/>
            <a:ext cx="1848275" cy="4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5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7032422-BB68-40CB-88D4-B4975815C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1" y="0"/>
            <a:ext cx="10711618" cy="59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448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A8B6A74E8C941AEDAD107CE3E6AE5" ma:contentTypeVersion="5" ma:contentTypeDescription="Create a new document." ma:contentTypeScope="" ma:versionID="25410b5c24dc66a541c47d2f22445f00">
  <xsd:schema xmlns:xsd="http://www.w3.org/2001/XMLSchema" xmlns:xs="http://www.w3.org/2001/XMLSchema" xmlns:p="http://schemas.microsoft.com/office/2006/metadata/properties" xmlns:ns2="534808a3-1996-4bca-b93f-52da087a3071" targetNamespace="http://schemas.microsoft.com/office/2006/metadata/properties" ma:root="true" ma:fieldsID="c8c31d25db4abf5bc6045b6816222412" ns2:_="">
    <xsd:import namespace="534808a3-1996-4bca-b93f-52da087a30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808a3-1996-4bca-b93f-52da087a3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8CA340-987E-4F80-98DF-7CAC083EB1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401522-E77D-448F-AB53-0E166F69D58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FC619B-1C7B-4E8D-9B58-DAFFB120C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808a3-1996-4bca-b93f-52da087a30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7816</TotalTime>
  <Words>0</Words>
  <Application>Microsoft Office PowerPoint</Application>
  <PresentationFormat>Custom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Custom Design</vt:lpstr>
      <vt:lpstr>1_Custom Design</vt:lpstr>
      <vt:lpstr>2_Custom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nicholas occhiogrosso</cp:lastModifiedBy>
  <cp:revision>16</cp:revision>
  <dcterms:created xsi:type="dcterms:W3CDTF">2018-02-01T16:37:31Z</dcterms:created>
  <dcterms:modified xsi:type="dcterms:W3CDTF">2021-04-09T03:30:10Z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0x01010026CA8B6A74E8C941AEDAD107CE3E6AE5</vt:lpwstr>
  </property>
</Properties>
</file>