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4"/>
    <p:sldMasterId id="2147483708" r:id="rId5"/>
  </p:sldMasterIdLst>
  <p:notesMasterIdLst>
    <p:notesMasterId r:id="rId33"/>
  </p:notesMasterIdLst>
  <p:sldIdLst>
    <p:sldId id="3043" r:id="rId6"/>
    <p:sldId id="2147472922" r:id="rId7"/>
    <p:sldId id="2147472937" r:id="rId8"/>
    <p:sldId id="2147472938" r:id="rId9"/>
    <p:sldId id="2147472939" r:id="rId10"/>
    <p:sldId id="2147472940" r:id="rId11"/>
    <p:sldId id="2147472943" r:id="rId12"/>
    <p:sldId id="2147472942" r:id="rId13"/>
    <p:sldId id="2147472957" r:id="rId14"/>
    <p:sldId id="2147472958" r:id="rId15"/>
    <p:sldId id="2147472941" r:id="rId16"/>
    <p:sldId id="2147472944" r:id="rId17"/>
    <p:sldId id="2147472945" r:id="rId18"/>
    <p:sldId id="2147472953" r:id="rId19"/>
    <p:sldId id="2147472917" r:id="rId20"/>
    <p:sldId id="2147472923" r:id="rId21"/>
    <p:sldId id="2147472924" r:id="rId22"/>
    <p:sldId id="2147472954" r:id="rId23"/>
    <p:sldId id="2147472955" r:id="rId24"/>
    <p:sldId id="2147472959" r:id="rId25"/>
    <p:sldId id="2147472952" r:id="rId26"/>
    <p:sldId id="2147472936" r:id="rId27"/>
    <p:sldId id="2147472956" r:id="rId28"/>
    <p:sldId id="2147472947" r:id="rId29"/>
    <p:sldId id="2147472948" r:id="rId30"/>
    <p:sldId id="2147472950" r:id="rId31"/>
    <p:sldId id="2147472951" r:id="rId32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CCCC"/>
    <a:srgbClr val="FFCC99"/>
    <a:srgbClr val="002855"/>
    <a:srgbClr val="E1EDAF"/>
    <a:srgbClr val="F5DA13"/>
    <a:srgbClr val="9ACAEA"/>
    <a:srgbClr val="96D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19" autoAdjust="0"/>
    <p:restoredTop sz="86410"/>
  </p:normalViewPr>
  <p:slideViewPr>
    <p:cSldViewPr snapToGrid="0" snapToObjects="1">
      <p:cViewPr varScale="1">
        <p:scale>
          <a:sx n="79" d="100"/>
          <a:sy n="79" d="100"/>
        </p:scale>
        <p:origin x="45" y="273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23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ECE8768E-E0E7-CD4D-92C7-A126453740B3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0BDA3022-520B-1D49-ADDE-B2E74947D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230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693481">
              <a:defRPr/>
            </a:pPr>
            <a:fld id="{2E50D06B-E120-4788-8C35-EF56666B0E8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693481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9751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93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0D06B-E120-4788-8C35-EF56666B0E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93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445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93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0D06B-E120-4788-8C35-EF56666B0E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93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960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93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0D06B-E120-4788-8C35-EF56666B0E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93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263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93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0D06B-E120-4788-8C35-EF56666B0E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93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766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93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0D06B-E120-4788-8C35-EF56666B0E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93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238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93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0D06B-E120-4788-8C35-EF56666B0E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93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945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93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0D06B-E120-4788-8C35-EF56666B0E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93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9514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93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0D06B-E120-4788-8C35-EF56666B0E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93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3764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93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0D06B-E120-4788-8C35-EF56666B0E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93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7391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93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0D06B-E120-4788-8C35-EF56666B0E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93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684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93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0D06B-E120-4788-8C35-EF56666B0E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93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3280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93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0D06B-E120-4788-8C35-EF56666B0E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93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5909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93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0D06B-E120-4788-8C35-EF56666B0E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93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0676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93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0D06B-E120-4788-8C35-EF56666B0E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93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9950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93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0D06B-E120-4788-8C35-EF56666B0E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93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9264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93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0D06B-E120-4788-8C35-EF56666B0E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93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9119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93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0D06B-E120-4788-8C35-EF56666B0E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93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2643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93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0D06B-E120-4788-8C35-EF56666B0E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93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8412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93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0D06B-E120-4788-8C35-EF56666B0E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93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357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93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0D06B-E120-4788-8C35-EF56666B0E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93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126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93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0D06B-E120-4788-8C35-EF56666B0E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93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715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93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0D06B-E120-4788-8C35-EF56666B0E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93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938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93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0D06B-E120-4788-8C35-EF56666B0E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93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88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93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0D06B-E120-4788-8C35-EF56666B0E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93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035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93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0D06B-E120-4788-8C35-EF56666B0E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93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504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93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0D06B-E120-4788-8C35-EF56666B0E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93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310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31319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0134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48009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683500" cy="54800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457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48451" y="3025588"/>
            <a:ext cx="4100945" cy="564776"/>
          </a:xfrm>
        </p:spPr>
        <p:txBody>
          <a:bodyPr/>
          <a:lstStyle>
            <a:lvl1pPr>
              <a:defRPr sz="2182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48451" y="3792071"/>
            <a:ext cx="4100945" cy="2259106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617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34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52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69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87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04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21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39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69456" y="5983941"/>
            <a:ext cx="11822546" cy="806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34807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24" b="0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B7F069-4FA1-4E8C-83BD-2DC22C0A0B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118" y="1075765"/>
            <a:ext cx="4034118" cy="1613647"/>
          </a:xfrm>
          <a:prstGeom prst="rect">
            <a:avLst/>
          </a:prstGeom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33ECB9BD-48A9-84A2-EA87-4B8570A1C03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67000" y="6158920"/>
            <a:ext cx="1967501" cy="428002"/>
          </a:xfrm>
          <a:prstGeom prst="rect">
            <a:avLst/>
          </a:prstGeom>
          <a:noFill/>
          <a:ln w="3175">
            <a:noFill/>
            <a:miter lim="800000"/>
            <a:headEnd type="none" w="sm" len="med"/>
            <a:tailEnd type="none" w="sm" len="med"/>
          </a:ln>
          <a:effectLst/>
        </p:spPr>
        <p:txBody>
          <a:bodyPr wrap="square" lIns="0" tIns="0" rIns="0" bIns="0" numCol="1" anchor="b" anchorCtr="0">
            <a:spAutoFit/>
          </a:bodyPr>
          <a:lstStyle/>
          <a:p>
            <a:pPr algn="l" defTabSz="1233075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27" b="0" dirty="0">
                <a:solidFill>
                  <a:srgbClr val="586461"/>
                </a:solidFill>
                <a:latin typeface="Arial Narrow" panose="020B0606020202030204" pitchFamily="34" charset="0"/>
              </a:rPr>
              <a:t>For institutional investors only. </a:t>
            </a:r>
            <a:br>
              <a:rPr lang="en-US" sz="927" b="0" dirty="0">
                <a:solidFill>
                  <a:srgbClr val="586461"/>
                </a:solidFill>
                <a:latin typeface="Arial Narrow" panose="020B0606020202030204" pitchFamily="34" charset="0"/>
              </a:rPr>
            </a:br>
            <a:r>
              <a:rPr lang="en-US" sz="927" b="0" dirty="0">
                <a:solidFill>
                  <a:srgbClr val="586461"/>
                </a:solidFill>
                <a:latin typeface="Arial Narrow" panose="020B0606020202030204" pitchFamily="34" charset="0"/>
              </a:rPr>
              <a:t>Not for distribution to the general public. </a:t>
            </a:r>
          </a:p>
          <a:p>
            <a:pPr algn="l" defTabSz="1233075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27" b="0" dirty="0">
                <a:solidFill>
                  <a:srgbClr val="586461"/>
                </a:solidFill>
                <a:latin typeface="Arial Narrow" panose="020B0606020202030204" pitchFamily="34" charset="0"/>
              </a:rPr>
              <a:t>Confidential and proprietary information.</a:t>
            </a:r>
          </a:p>
        </p:txBody>
      </p:sp>
    </p:spTree>
    <p:extLst>
      <p:ext uri="{BB962C8B-B14F-4D97-AF65-F5344CB8AC3E}">
        <p14:creationId xmlns:p14="http://schemas.microsoft.com/office/powerpoint/2010/main" val="2470841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7348451" y="3025588"/>
            <a:ext cx="4100945" cy="564776"/>
          </a:xfrm>
        </p:spPr>
        <p:txBody>
          <a:bodyPr/>
          <a:lstStyle>
            <a:lvl1pPr>
              <a:defRPr sz="2182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7348451" y="3792071"/>
            <a:ext cx="4100945" cy="2259106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617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34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52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69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87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04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21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39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6834911" y="5983941"/>
            <a:ext cx="4618181" cy="806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34807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24" b="0" dirty="0">
              <a:solidFill>
                <a:srgbClr val="FFFFFF"/>
              </a:solidFill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2DBF7D99-2F22-5105-BCC7-5423C590982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60192" y="6158920"/>
            <a:ext cx="4104640" cy="428002"/>
          </a:xfrm>
          <a:prstGeom prst="rect">
            <a:avLst/>
          </a:prstGeom>
          <a:noFill/>
          <a:ln w="3175">
            <a:noFill/>
            <a:miter lim="800000"/>
            <a:headEnd type="none" w="sm" len="med"/>
            <a:tailEnd type="none" w="sm" len="med"/>
          </a:ln>
          <a:effectLst/>
        </p:spPr>
        <p:txBody>
          <a:bodyPr wrap="square" lIns="0" tIns="0" rIns="0" bIns="0" numCol="1" anchor="b" anchorCtr="0">
            <a:spAutoFit/>
          </a:bodyPr>
          <a:lstStyle/>
          <a:p>
            <a:pPr algn="l" defTabSz="1233075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27" b="0" dirty="0">
                <a:solidFill>
                  <a:srgbClr val="586461"/>
                </a:solidFill>
                <a:latin typeface="Arial Narrow" panose="020B0606020202030204" pitchFamily="34" charset="0"/>
              </a:rPr>
              <a:t>For institutional investors only. </a:t>
            </a:r>
            <a:br>
              <a:rPr lang="en-US" sz="927" b="0" dirty="0">
                <a:solidFill>
                  <a:srgbClr val="586461"/>
                </a:solidFill>
                <a:latin typeface="Arial Narrow" panose="020B0606020202030204" pitchFamily="34" charset="0"/>
              </a:rPr>
            </a:br>
            <a:r>
              <a:rPr lang="en-US" sz="927" b="0" dirty="0">
                <a:solidFill>
                  <a:srgbClr val="586461"/>
                </a:solidFill>
                <a:latin typeface="Arial Narrow" panose="020B0606020202030204" pitchFamily="34" charset="0"/>
              </a:rPr>
              <a:t>Not for distribution to the general public. </a:t>
            </a:r>
          </a:p>
          <a:p>
            <a:pPr algn="l" defTabSz="1233075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27" b="0" dirty="0">
                <a:solidFill>
                  <a:srgbClr val="586461"/>
                </a:solidFill>
                <a:latin typeface="Arial Narrow" panose="020B0606020202030204" pitchFamily="34" charset="0"/>
              </a:rPr>
              <a:t>Confidential and proprietary information.</a:t>
            </a:r>
          </a:p>
        </p:txBody>
      </p:sp>
    </p:spTree>
    <p:extLst>
      <p:ext uri="{BB962C8B-B14F-4D97-AF65-F5344CB8AC3E}">
        <p14:creationId xmlns:p14="http://schemas.microsoft.com/office/powerpoint/2010/main" val="3498809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348451" y="3025588"/>
            <a:ext cx="4100945" cy="564776"/>
          </a:xfrm>
        </p:spPr>
        <p:txBody>
          <a:bodyPr/>
          <a:lstStyle>
            <a:lvl1pPr>
              <a:defRPr sz="2182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7348451" y="3792071"/>
            <a:ext cx="4100945" cy="2259106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617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34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52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69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87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04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21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39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6834909" y="5983941"/>
            <a:ext cx="4525819" cy="806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34807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24" b="0" dirty="0">
              <a:solidFill>
                <a:srgbClr val="FFFFFF"/>
              </a:solidFill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CC04058C-1B51-F445-2084-C4D870F37F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60192" y="6158920"/>
            <a:ext cx="4104640" cy="428002"/>
          </a:xfrm>
          <a:prstGeom prst="rect">
            <a:avLst/>
          </a:prstGeom>
          <a:noFill/>
          <a:ln w="3175">
            <a:noFill/>
            <a:miter lim="800000"/>
            <a:headEnd type="none" w="sm" len="med"/>
            <a:tailEnd type="none" w="sm" len="med"/>
          </a:ln>
          <a:effectLst/>
        </p:spPr>
        <p:txBody>
          <a:bodyPr wrap="square" lIns="0" tIns="0" rIns="0" bIns="0" numCol="1" anchor="b" anchorCtr="0">
            <a:spAutoFit/>
          </a:bodyPr>
          <a:lstStyle/>
          <a:p>
            <a:pPr algn="l" defTabSz="1233075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27" b="0" dirty="0">
                <a:solidFill>
                  <a:srgbClr val="586461"/>
                </a:solidFill>
                <a:latin typeface="Arial Narrow" panose="020B0606020202030204" pitchFamily="34" charset="0"/>
              </a:rPr>
              <a:t>For institutional investors only. </a:t>
            </a:r>
            <a:br>
              <a:rPr lang="en-US" sz="927" b="0" dirty="0">
                <a:solidFill>
                  <a:srgbClr val="586461"/>
                </a:solidFill>
                <a:latin typeface="Arial Narrow" panose="020B0606020202030204" pitchFamily="34" charset="0"/>
              </a:rPr>
            </a:br>
            <a:r>
              <a:rPr lang="en-US" sz="927" b="0" dirty="0">
                <a:solidFill>
                  <a:srgbClr val="586461"/>
                </a:solidFill>
                <a:latin typeface="Arial Narrow" panose="020B0606020202030204" pitchFamily="34" charset="0"/>
              </a:rPr>
              <a:t>Not for distribution to the general public. </a:t>
            </a:r>
          </a:p>
          <a:p>
            <a:pPr algn="l" defTabSz="1233075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27" b="0" dirty="0">
                <a:solidFill>
                  <a:srgbClr val="586461"/>
                </a:solidFill>
                <a:latin typeface="Arial Narrow" panose="020B0606020202030204" pitchFamily="34" charset="0"/>
              </a:rPr>
              <a:t>Confidential and proprietary information.</a:t>
            </a:r>
          </a:p>
        </p:txBody>
      </p:sp>
    </p:spTree>
    <p:extLst>
      <p:ext uri="{BB962C8B-B14F-4D97-AF65-F5344CB8AC3E}">
        <p14:creationId xmlns:p14="http://schemas.microsoft.com/office/powerpoint/2010/main" val="1118096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 Dis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5032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D508E86-8C36-49F6-930F-20A0BBB34E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3140" y="6260952"/>
            <a:ext cx="6372860" cy="322729"/>
          </a:xfrm>
        </p:spPr>
        <p:txBody>
          <a:bodyPr numCol="3" spcCol="91440" anchor="b"/>
          <a:lstStyle>
            <a:lvl1pPr marL="0" marR="0" indent="0" algn="l" defTabSz="12346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970" b="0" i="0" kern="1200" baseline="0" dirty="0" smtClean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>
              <a:buNone/>
              <a:defRPr sz="1091"/>
            </a:lvl2pPr>
            <a:lvl3pPr>
              <a:buNone/>
              <a:defRPr sz="1091"/>
            </a:lvl3pPr>
            <a:lvl4pPr>
              <a:buNone/>
              <a:defRPr sz="1091"/>
            </a:lvl4pPr>
            <a:lvl5pPr>
              <a:buNone/>
              <a:defRPr sz="109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424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(gray) and Dis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1" y="564776"/>
            <a:ext cx="10972800" cy="457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263140" y="6260952"/>
            <a:ext cx="6372860" cy="322729"/>
          </a:xfrm>
        </p:spPr>
        <p:txBody>
          <a:bodyPr numCol="3" spcCol="91440" anchor="b"/>
          <a:lstStyle>
            <a:lvl1pPr marL="0" marR="0" indent="0" algn="l" defTabSz="12346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970" b="0" i="0" kern="1200" baseline="0" dirty="0" smtClean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>
              <a:buNone/>
              <a:defRPr sz="1091"/>
            </a:lvl2pPr>
            <a:lvl3pPr>
              <a:buNone/>
              <a:defRPr sz="1091"/>
            </a:lvl3pPr>
            <a:lvl4pPr>
              <a:buNone/>
              <a:defRPr sz="1091"/>
            </a:lvl4pPr>
            <a:lvl5pPr>
              <a:buNone/>
              <a:defRPr sz="109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86740" y="970429"/>
            <a:ext cx="10985115" cy="36307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94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1pPr>
            <a:lvl2pPr>
              <a:buNone/>
              <a:defRPr sz="1091"/>
            </a:lvl2pPr>
            <a:lvl3pPr>
              <a:buNone/>
              <a:defRPr sz="1091"/>
            </a:lvl3pPr>
            <a:lvl4pPr>
              <a:buNone/>
              <a:defRPr sz="1091"/>
            </a:lvl4pPr>
            <a:lvl5pPr>
              <a:buNone/>
              <a:defRPr sz="109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0376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C7411D71-85AF-4858-B4B7-5967139E15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3140" y="6260952"/>
            <a:ext cx="6372860" cy="322729"/>
          </a:xfrm>
        </p:spPr>
        <p:txBody>
          <a:bodyPr numCol="3" spcCol="91440" anchor="b"/>
          <a:lstStyle>
            <a:lvl1pPr marL="0" marR="0" indent="0" algn="l" defTabSz="12346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970" b="0" i="0" kern="1200" baseline="0" dirty="0" smtClean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>
              <a:buNone/>
              <a:defRPr sz="1091"/>
            </a:lvl2pPr>
            <a:lvl3pPr>
              <a:buNone/>
              <a:defRPr sz="1091"/>
            </a:lvl3pPr>
            <a:lvl4pPr>
              <a:buNone/>
              <a:defRPr sz="1091"/>
            </a:lvl4pPr>
            <a:lvl5pPr>
              <a:buNone/>
              <a:defRPr sz="109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4836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1" y="1371601"/>
            <a:ext cx="10753612" cy="4525963"/>
          </a:xfrm>
        </p:spPr>
        <p:txBody>
          <a:bodyPr/>
          <a:lstStyle>
            <a:lvl1pPr marL="161086" indent="-161086">
              <a:defRPr/>
            </a:lvl1pPr>
            <a:lvl3pPr>
              <a:defRPr sz="927"/>
            </a:lvl3pPr>
            <a:lvl4pPr>
              <a:defRPr sz="927"/>
            </a:lvl4pPr>
            <a:lvl5pPr>
              <a:defRPr sz="92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86740" y="967741"/>
            <a:ext cx="10753612" cy="309282"/>
          </a:xfrm>
        </p:spPr>
        <p:txBody>
          <a:bodyPr>
            <a:normAutofit/>
          </a:bodyPr>
          <a:lstStyle>
            <a:lvl1pPr>
              <a:buNone/>
              <a:defRPr sz="1942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8F41CC77-2465-44AB-92D4-84CE5E1911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63140" y="6260952"/>
            <a:ext cx="6372860" cy="322729"/>
          </a:xfrm>
        </p:spPr>
        <p:txBody>
          <a:bodyPr numCol="3" spcCol="91440" anchor="b"/>
          <a:lstStyle>
            <a:lvl1pPr marL="0" marR="0" indent="0" algn="l" defTabSz="12346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970" b="0" i="0" kern="1200" baseline="0" dirty="0" smtClean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>
              <a:buNone/>
              <a:defRPr sz="1091"/>
            </a:lvl2pPr>
            <a:lvl3pPr>
              <a:buNone/>
              <a:defRPr sz="1091"/>
            </a:lvl3pPr>
            <a:lvl4pPr>
              <a:buNone/>
              <a:defRPr sz="1091"/>
            </a:lvl4pPr>
            <a:lvl5pPr>
              <a:buNone/>
              <a:defRPr sz="109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7321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1754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86740" y="967741"/>
            <a:ext cx="10753612" cy="309282"/>
          </a:xfrm>
        </p:spPr>
        <p:txBody>
          <a:bodyPr>
            <a:normAutofit/>
          </a:bodyPr>
          <a:lstStyle>
            <a:lvl1pPr>
              <a:buNone/>
              <a:defRPr sz="1942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8F41CC77-2465-44AB-92D4-84CE5E1911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63140" y="6260952"/>
            <a:ext cx="6372860" cy="322729"/>
          </a:xfrm>
        </p:spPr>
        <p:txBody>
          <a:bodyPr numCol="3" spcCol="91440" anchor="b"/>
          <a:lstStyle>
            <a:lvl1pPr marL="0" marR="0" indent="0" algn="l" defTabSz="12346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970" b="0" i="0" kern="1200" baseline="0" dirty="0" smtClean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>
              <a:buNone/>
              <a:defRPr sz="1091"/>
            </a:lvl2pPr>
            <a:lvl3pPr>
              <a:buNone/>
              <a:defRPr sz="1091"/>
            </a:lvl3pPr>
            <a:lvl4pPr>
              <a:buNone/>
              <a:defRPr sz="1091"/>
            </a:lvl4pPr>
            <a:lvl5pPr>
              <a:buNone/>
              <a:defRPr sz="109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1739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1" y="1371601"/>
            <a:ext cx="5334000" cy="4525963"/>
          </a:xfrm>
        </p:spPr>
        <p:txBody>
          <a:bodyPr/>
          <a:lstStyle>
            <a:lvl1pPr marL="161086" indent="-161086">
              <a:defRPr/>
            </a:lvl1pPr>
            <a:lvl3pPr>
              <a:defRPr sz="927"/>
            </a:lvl3pPr>
            <a:lvl4pPr>
              <a:defRPr sz="927"/>
            </a:lvl4pPr>
            <a:lvl5pPr>
              <a:defRPr sz="92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86740" y="967741"/>
            <a:ext cx="10753612" cy="309282"/>
          </a:xfrm>
        </p:spPr>
        <p:txBody>
          <a:bodyPr>
            <a:normAutofit/>
          </a:bodyPr>
          <a:lstStyle>
            <a:lvl1pPr>
              <a:buNone/>
              <a:defRPr sz="1942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8F41CC77-2465-44AB-92D4-84CE5E1911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63140" y="6260952"/>
            <a:ext cx="6372860" cy="322729"/>
          </a:xfrm>
        </p:spPr>
        <p:txBody>
          <a:bodyPr numCol="3" spcCol="91440" anchor="b"/>
          <a:lstStyle>
            <a:lvl1pPr marL="0" marR="0" indent="0" algn="l" defTabSz="12346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970" b="0" i="0" kern="1200" baseline="0" dirty="0" smtClean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>
              <a:buNone/>
              <a:defRPr sz="1091"/>
            </a:lvl2pPr>
            <a:lvl3pPr>
              <a:buNone/>
              <a:defRPr sz="1091"/>
            </a:lvl3pPr>
            <a:lvl4pPr>
              <a:buNone/>
              <a:defRPr sz="1091"/>
            </a:lvl4pPr>
            <a:lvl5pPr>
              <a:buNone/>
              <a:defRPr sz="109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D5F4FB-A369-48DF-8F56-C543D3452FC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006351" y="1364298"/>
            <a:ext cx="5334000" cy="4525963"/>
          </a:xfrm>
        </p:spPr>
        <p:txBody>
          <a:bodyPr/>
          <a:lstStyle>
            <a:lvl1pPr marL="161086" indent="-161086">
              <a:defRPr/>
            </a:lvl1pPr>
            <a:lvl3pPr>
              <a:defRPr sz="927"/>
            </a:lvl3pPr>
            <a:lvl4pPr>
              <a:defRPr sz="927"/>
            </a:lvl4pPr>
            <a:lvl5pPr>
              <a:defRPr sz="92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7395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61086" indent="-161086">
              <a:defRPr/>
            </a:lvl1pPr>
            <a:lvl3pPr>
              <a:defRPr sz="927"/>
            </a:lvl3pPr>
            <a:lvl4pPr>
              <a:defRPr sz="927"/>
            </a:lvl4pPr>
            <a:lvl5pPr>
              <a:defRPr sz="92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09F89B1E-2736-47D5-8C67-ACC555FF8F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3140" y="6260952"/>
            <a:ext cx="6372860" cy="322729"/>
          </a:xfrm>
        </p:spPr>
        <p:txBody>
          <a:bodyPr numCol="3" spcCol="91440" anchor="b"/>
          <a:lstStyle>
            <a:lvl1pPr marL="0" marR="0" indent="0" algn="l" defTabSz="12346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970" b="0" i="0" kern="1200" baseline="0" dirty="0" smtClean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>
              <a:buNone/>
              <a:defRPr sz="1091"/>
            </a:lvl2pPr>
            <a:lvl3pPr>
              <a:buNone/>
              <a:defRPr sz="1091"/>
            </a:lvl3pPr>
            <a:lvl4pPr>
              <a:buNone/>
              <a:defRPr sz="1091"/>
            </a:lvl4pPr>
            <a:lvl5pPr>
              <a:buNone/>
              <a:defRPr sz="109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63634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42110" y="887506"/>
            <a:ext cx="10307782" cy="309282"/>
          </a:xfrm>
        </p:spPr>
        <p:txBody>
          <a:bodyPr>
            <a:normAutofit/>
          </a:bodyPr>
          <a:lstStyle>
            <a:lvl1pPr>
              <a:buNone/>
              <a:defRPr sz="1412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898602" y="6221507"/>
            <a:ext cx="6258049" cy="355541"/>
          </a:xfrm>
        </p:spPr>
        <p:txBody>
          <a:bodyPr numCol="3" spcCol="92957" anchor="b"/>
          <a:lstStyle>
            <a:lvl1pPr marL="0" marR="0" indent="0" algn="l" defTabSz="81864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706" b="0" i="0" kern="1200" baseline="0" dirty="0" smtClean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>
              <a:buNone/>
              <a:defRPr sz="794"/>
            </a:lvl2pPr>
            <a:lvl3pPr>
              <a:buNone/>
              <a:defRPr sz="794"/>
            </a:lvl3pPr>
            <a:lvl4pPr>
              <a:buNone/>
              <a:defRPr sz="794"/>
            </a:lvl4pPr>
            <a:lvl5pPr>
              <a:buNone/>
              <a:defRPr sz="794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7284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898602" y="6221507"/>
            <a:ext cx="6258049" cy="355541"/>
          </a:xfrm>
        </p:spPr>
        <p:txBody>
          <a:bodyPr numCol="3" spcCol="92957" anchor="b"/>
          <a:lstStyle>
            <a:lvl1pPr marL="0" marR="0" indent="0" algn="l" defTabSz="81864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706" b="0" i="0" kern="1200" baseline="0" dirty="0" smtClean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>
              <a:buNone/>
              <a:defRPr sz="794"/>
            </a:lvl2pPr>
            <a:lvl3pPr>
              <a:buNone/>
              <a:defRPr sz="794"/>
            </a:lvl3pPr>
            <a:lvl4pPr>
              <a:buNone/>
              <a:defRPr sz="794"/>
            </a:lvl4pPr>
            <a:lvl5pPr>
              <a:buNone/>
              <a:defRPr sz="794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2664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927"/>
            </a:lvl3pPr>
            <a:lvl4pPr>
              <a:defRPr sz="927"/>
            </a:lvl4pPr>
            <a:lvl5pPr>
              <a:defRPr sz="92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898602" y="6221507"/>
            <a:ext cx="6258049" cy="355541"/>
          </a:xfrm>
        </p:spPr>
        <p:txBody>
          <a:bodyPr numCol="3" spcCol="92957" anchor="b"/>
          <a:lstStyle>
            <a:lvl1pPr marL="0" marR="0" indent="0" algn="l" defTabSz="81864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706" b="0" i="0" kern="1200" baseline="0" dirty="0" smtClean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>
              <a:buNone/>
              <a:defRPr sz="794"/>
            </a:lvl2pPr>
            <a:lvl3pPr>
              <a:buNone/>
              <a:defRPr sz="794"/>
            </a:lvl3pPr>
            <a:lvl4pPr>
              <a:buNone/>
              <a:defRPr sz="794"/>
            </a:lvl4pPr>
            <a:lvl5pPr>
              <a:buNone/>
              <a:defRPr sz="794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33148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 (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109" y="564776"/>
            <a:ext cx="10972800" cy="4572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42110" y="865094"/>
            <a:ext cx="10985115" cy="36307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12">
                <a:solidFill>
                  <a:srgbClr val="5F5F5F"/>
                </a:solidFill>
                <a:latin typeface="Segoe UI" panose="020B0502040204020203" pitchFamily="34" charset="0"/>
              </a:defRPr>
            </a:lvl1pPr>
            <a:lvl2pPr>
              <a:buNone/>
              <a:defRPr sz="794"/>
            </a:lvl2pPr>
            <a:lvl3pPr>
              <a:buNone/>
              <a:defRPr sz="794"/>
            </a:lvl3pPr>
            <a:lvl4pPr>
              <a:buNone/>
              <a:defRPr sz="794"/>
            </a:lvl4pPr>
            <a:lvl5pPr>
              <a:buNone/>
              <a:defRPr sz="794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42109" y="1331259"/>
            <a:ext cx="10529455" cy="4752376"/>
          </a:xfrm>
        </p:spPr>
        <p:txBody>
          <a:bodyPr/>
          <a:lstStyle>
            <a:lvl1pPr marL="0" indent="0">
              <a:buNone/>
              <a:defRPr sz="971">
                <a:latin typeface="Segoe UI" pitchFamily="34" charset="0"/>
                <a:cs typeface="Segoe UI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6306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927"/>
            </a:lvl3pPr>
            <a:lvl4pPr>
              <a:defRPr sz="927"/>
            </a:lvl4pPr>
            <a:lvl5pPr>
              <a:defRPr sz="92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898602" y="6221507"/>
            <a:ext cx="6258049" cy="355541"/>
          </a:xfrm>
        </p:spPr>
        <p:txBody>
          <a:bodyPr numCol="3" spcCol="92957" anchor="b"/>
          <a:lstStyle>
            <a:lvl1pPr marL="0" marR="0" indent="0" algn="l" defTabSz="81864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706" b="0" i="0" kern="1200" baseline="0" dirty="0" smtClean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>
              <a:buNone/>
              <a:defRPr sz="794"/>
            </a:lvl2pPr>
            <a:lvl3pPr>
              <a:buNone/>
              <a:defRPr sz="794"/>
            </a:lvl3pPr>
            <a:lvl4pPr>
              <a:buNone/>
              <a:defRPr sz="794"/>
            </a:lvl4pPr>
            <a:lvl5pPr>
              <a:buNone/>
              <a:defRPr sz="794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4159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42110" y="887506"/>
            <a:ext cx="10307782" cy="309282"/>
          </a:xfrm>
        </p:spPr>
        <p:txBody>
          <a:bodyPr>
            <a:normAutofit/>
          </a:bodyPr>
          <a:lstStyle>
            <a:lvl1pPr>
              <a:buNone/>
              <a:defRPr sz="1412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898602" y="6221507"/>
            <a:ext cx="6258049" cy="355541"/>
          </a:xfrm>
        </p:spPr>
        <p:txBody>
          <a:bodyPr numCol="3" spcCol="92957" anchor="b"/>
          <a:lstStyle>
            <a:lvl1pPr marL="0" marR="0" indent="0" algn="l" defTabSz="81864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706" b="0" i="0" kern="1200" baseline="0" dirty="0" smtClean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>
              <a:buNone/>
              <a:defRPr sz="794"/>
            </a:lvl2pPr>
            <a:lvl3pPr>
              <a:buNone/>
              <a:defRPr sz="794"/>
            </a:lvl3pPr>
            <a:lvl4pPr>
              <a:buNone/>
              <a:defRPr sz="794"/>
            </a:lvl4pPr>
            <a:lvl5pPr>
              <a:buNone/>
              <a:defRPr sz="794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44072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898602" y="6221507"/>
            <a:ext cx="6258049" cy="355541"/>
          </a:xfrm>
        </p:spPr>
        <p:txBody>
          <a:bodyPr numCol="3" spcCol="92957" anchor="b"/>
          <a:lstStyle>
            <a:lvl1pPr marL="0" marR="0" indent="0" algn="l" defTabSz="81864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706" b="0" i="0" kern="1200" baseline="0" dirty="0" smtClean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>
              <a:buNone/>
              <a:defRPr sz="794"/>
            </a:lvl2pPr>
            <a:lvl3pPr>
              <a:buNone/>
              <a:defRPr sz="794"/>
            </a:lvl3pPr>
            <a:lvl4pPr>
              <a:buNone/>
              <a:defRPr sz="794"/>
            </a:lvl4pPr>
            <a:lvl5pPr>
              <a:buNone/>
              <a:defRPr sz="794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3211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30205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20677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898602" y="6221507"/>
            <a:ext cx="6258049" cy="355541"/>
          </a:xfrm>
        </p:spPr>
        <p:txBody>
          <a:bodyPr numCol="3" spcCol="92957" anchor="b"/>
          <a:lstStyle>
            <a:lvl1pPr marL="0" marR="0" indent="0" algn="l" defTabSz="81864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706" b="0" i="0" kern="1200" baseline="0" dirty="0" smtClean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>
              <a:buNone/>
              <a:defRPr sz="794"/>
            </a:lvl2pPr>
            <a:lvl3pPr>
              <a:buNone/>
              <a:defRPr sz="794"/>
            </a:lvl3pPr>
            <a:lvl4pPr>
              <a:buNone/>
              <a:defRPr sz="794"/>
            </a:lvl4pPr>
            <a:lvl5pPr>
              <a:buNone/>
              <a:defRPr sz="794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36062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898602" y="6221507"/>
            <a:ext cx="6258049" cy="355541"/>
          </a:xfrm>
        </p:spPr>
        <p:txBody>
          <a:bodyPr numCol="3" spcCol="92957" anchor="b"/>
          <a:lstStyle>
            <a:lvl1pPr marL="0" marR="0" indent="0" algn="l" defTabSz="81864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706" b="0" i="0" kern="1200" baseline="0" dirty="0" smtClean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>
              <a:buNone/>
              <a:defRPr sz="794"/>
            </a:lvl2pPr>
            <a:lvl3pPr>
              <a:buNone/>
              <a:defRPr sz="794"/>
            </a:lvl3pPr>
            <a:lvl4pPr>
              <a:buNone/>
              <a:defRPr sz="794"/>
            </a:lvl4pPr>
            <a:lvl5pPr>
              <a:buNone/>
              <a:defRPr sz="794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79383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w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110" y="1290919"/>
            <a:ext cx="10196945" cy="4525963"/>
          </a:xfrm>
        </p:spPr>
        <p:txBody>
          <a:bodyPr/>
          <a:lstStyle>
            <a:lvl3pPr>
              <a:defRPr sz="927"/>
            </a:lvl3pPr>
            <a:lvl4pPr>
              <a:defRPr sz="927"/>
            </a:lvl4pPr>
            <a:lvl5pPr>
              <a:defRPr sz="92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42110" y="887506"/>
            <a:ext cx="10307782" cy="309282"/>
          </a:xfrm>
        </p:spPr>
        <p:txBody>
          <a:bodyPr>
            <a:normAutofit/>
          </a:bodyPr>
          <a:lstStyle>
            <a:lvl1pPr>
              <a:buNone/>
              <a:defRPr sz="1412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898602" y="6221507"/>
            <a:ext cx="6258049" cy="355541"/>
          </a:xfrm>
        </p:spPr>
        <p:txBody>
          <a:bodyPr numCol="3" spcCol="92957" anchor="b"/>
          <a:lstStyle>
            <a:lvl1pPr marL="0" marR="0" indent="0" algn="l" defTabSz="81864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706" b="0" i="0" kern="1200" baseline="0" dirty="0" smtClean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>
              <a:buNone/>
              <a:defRPr sz="794"/>
            </a:lvl2pPr>
            <a:lvl3pPr>
              <a:buNone/>
              <a:defRPr sz="794"/>
            </a:lvl3pPr>
            <a:lvl4pPr>
              <a:buNone/>
              <a:defRPr sz="794"/>
            </a:lvl4pPr>
            <a:lvl5pPr>
              <a:buNone/>
              <a:defRPr sz="794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46973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110" y="564776"/>
            <a:ext cx="10307782" cy="4572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903913" y="6221507"/>
            <a:ext cx="6262255" cy="355541"/>
          </a:xfrm>
        </p:spPr>
        <p:txBody>
          <a:bodyPr numCol="3" spcCol="45720" anchor="b"/>
          <a:lstStyle>
            <a:lvl1pPr marL="0" marR="0" indent="0" algn="l" defTabSz="89753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706" b="0" i="0" kern="1200" baseline="0" dirty="0" smtClean="0">
                <a:solidFill>
                  <a:srgbClr val="58646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>
              <a:buNone/>
              <a:defRPr sz="794"/>
            </a:lvl2pPr>
            <a:lvl3pPr>
              <a:buNone/>
              <a:defRPr sz="794"/>
            </a:lvl3pPr>
            <a:lvl4pPr>
              <a:buNone/>
              <a:defRPr sz="794"/>
            </a:lvl4pPr>
            <a:lvl5pPr>
              <a:buNone/>
              <a:defRPr sz="794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942110" y="887507"/>
            <a:ext cx="10307782" cy="36307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12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>
              <a:buNone/>
              <a:defRPr sz="794"/>
            </a:lvl2pPr>
            <a:lvl3pPr>
              <a:buNone/>
              <a:defRPr sz="794"/>
            </a:lvl3pPr>
            <a:lvl4pPr>
              <a:buNone/>
              <a:defRPr sz="794"/>
            </a:lvl4pPr>
            <a:lvl5pPr>
              <a:buNone/>
              <a:defRPr sz="794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5114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56200" cy="40195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6"/>
            <a:ext cx="5156200" cy="40195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4474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37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37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9591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928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977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572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9831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3.jpe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005690"/>
            <a:ext cx="12192000" cy="852311"/>
          </a:xfrm>
          <a:prstGeom prst="rect">
            <a:avLst/>
          </a:prstGeom>
          <a:solidFill>
            <a:srgbClr val="0028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60350"/>
            <a:ext cx="10515600" cy="3926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0FCC7D-B8FF-414E-AE7D-01A74019847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323326" y="6208698"/>
            <a:ext cx="4035503" cy="444097"/>
          </a:xfrm>
          <a:prstGeom prst="rect">
            <a:avLst/>
          </a:prstGeom>
        </p:spPr>
      </p:pic>
      <p:sp>
        <p:nvSpPr>
          <p:cNvPr id="10" name="Round Same Side Corner Rectangle 9">
            <a:extLst>
              <a:ext uri="{FF2B5EF4-FFF2-40B4-BE49-F238E27FC236}">
                <a16:creationId xmlns:a16="http://schemas.microsoft.com/office/drawing/2014/main" id="{FFB00A6D-1E0E-B04B-B180-3EF4E1C00A0D}"/>
              </a:ext>
            </a:extLst>
          </p:cNvPr>
          <p:cNvSpPr/>
          <p:nvPr userDrawn="1"/>
        </p:nvSpPr>
        <p:spPr>
          <a:xfrm rot="16200000">
            <a:off x="11109473" y="5648685"/>
            <a:ext cx="619369" cy="1566176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7E0E4C-655A-6849-A7AC-B6230B4357A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69676" y="6213150"/>
            <a:ext cx="1216765" cy="44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7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2706" y="564776"/>
            <a:ext cx="10757647" cy="4034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2706" y="1129559"/>
            <a:ext cx="10757647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94473" y="6399478"/>
            <a:ext cx="554182" cy="2985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234807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40" b="0" dirty="0">
                <a:solidFill>
                  <a:srgbClr val="006796"/>
                </a:solidFill>
                <a:latin typeface="Arial" panose="020B0604020202020204" pitchFamily="34" charset="0"/>
              </a:rPr>
              <a:t> </a:t>
            </a:r>
            <a:fld id="{A57B2679-0E74-4924-B075-B5B5613B79E3}" type="slidenum">
              <a:rPr lang="en-US" sz="1940" b="0" cap="all" smtClean="0">
                <a:solidFill>
                  <a:srgbClr val="006892"/>
                </a:solidFill>
                <a:latin typeface="Arial" panose="020B0604020202020204" pitchFamily="34" charset="0"/>
              </a:rPr>
              <a:pPr algn="r" defTabSz="1234807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r>
              <a:rPr lang="en-US" sz="1940" b="0" cap="all" dirty="0">
                <a:solidFill>
                  <a:srgbClr val="006892"/>
                </a:solidFill>
                <a:latin typeface="Arial" panose="020B0604020202020204" pitchFamily="34" charset="0"/>
              </a:rPr>
              <a:t> </a:t>
            </a:r>
            <a:endParaRPr lang="en-US" sz="1940" b="0" i="1" dirty="0">
              <a:solidFill>
                <a:srgbClr val="006892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E1C1FD-F7D5-4AEA-8532-F7C574825ABE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07" y="6110008"/>
            <a:ext cx="1344706" cy="537882"/>
          </a:xfrm>
          <a:prstGeom prst="rect">
            <a:avLst/>
          </a:prstGeom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1649EC68-13C8-481A-AE1A-D4340659FD4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372852" y="6077222"/>
            <a:ext cx="1967501" cy="570669"/>
          </a:xfrm>
          <a:prstGeom prst="rect">
            <a:avLst/>
          </a:prstGeom>
          <a:noFill/>
          <a:ln w="3175">
            <a:noFill/>
            <a:miter lim="800000"/>
            <a:headEnd type="none" w="sm" len="med"/>
            <a:tailEnd type="none" w="sm" len="med"/>
          </a:ln>
          <a:effectLst/>
        </p:spPr>
        <p:txBody>
          <a:bodyPr wrap="square" lIns="0" tIns="0" rIns="0" bIns="0" numCol="1" anchor="b" anchorCtr="0">
            <a:spAutoFit/>
          </a:bodyPr>
          <a:lstStyle/>
          <a:p>
            <a:pPr algn="l" defTabSz="1233075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br>
              <a:rPr lang="en-US" sz="927" b="0" dirty="0">
                <a:solidFill>
                  <a:srgbClr val="586461"/>
                </a:solidFill>
                <a:latin typeface="Arial Narrow" panose="020B0606020202030204" pitchFamily="34" charset="0"/>
              </a:rPr>
            </a:br>
            <a:r>
              <a:rPr lang="en-US" sz="927" b="0" dirty="0">
                <a:solidFill>
                  <a:srgbClr val="586461"/>
                </a:solidFill>
                <a:latin typeface="Arial Narrow" panose="020B0606020202030204" pitchFamily="34" charset="0"/>
              </a:rPr>
              <a:t>For institutional investors only. </a:t>
            </a:r>
            <a:br>
              <a:rPr lang="en-US" sz="927" b="0" dirty="0">
                <a:solidFill>
                  <a:srgbClr val="586461"/>
                </a:solidFill>
                <a:latin typeface="Arial Narrow" panose="020B0606020202030204" pitchFamily="34" charset="0"/>
              </a:rPr>
            </a:br>
            <a:r>
              <a:rPr lang="en-US" sz="927" b="0" dirty="0">
                <a:solidFill>
                  <a:srgbClr val="586461"/>
                </a:solidFill>
                <a:latin typeface="Arial Narrow" panose="020B0606020202030204" pitchFamily="34" charset="0"/>
              </a:rPr>
              <a:t>Not for distribution to the general public. </a:t>
            </a:r>
          </a:p>
          <a:p>
            <a:pPr algn="l" defTabSz="1233075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27" b="0" dirty="0">
                <a:solidFill>
                  <a:srgbClr val="586461"/>
                </a:solidFill>
                <a:latin typeface="Arial Narrow" panose="020B0606020202030204" pitchFamily="34" charset="0"/>
              </a:rPr>
              <a:t>Confidential and proprietary information.</a:t>
            </a:r>
          </a:p>
        </p:txBody>
      </p:sp>
    </p:spTree>
    <p:extLst>
      <p:ext uri="{BB962C8B-B14F-4D97-AF65-F5344CB8AC3E}">
        <p14:creationId xmlns:p14="http://schemas.microsoft.com/office/powerpoint/2010/main" val="417513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</p:sldLayoutIdLst>
  <p:txStyles>
    <p:titleStyle>
      <a:lvl1pPr algn="l" defTabSz="1234807" rtl="0" eaLnBrk="1" latinLnBrk="0" hangingPunct="1">
        <a:spcBef>
          <a:spcPct val="0"/>
        </a:spcBef>
        <a:buNone/>
        <a:defRPr sz="2909" b="0" kern="1200">
          <a:solidFill>
            <a:schemeClr val="accent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0" indent="-221648" algn="l" defTabSz="1234807" rtl="0" eaLnBrk="1" latinLnBrk="0" hangingPunct="1">
        <a:spcBef>
          <a:spcPts val="727"/>
        </a:spcBef>
        <a:buClr>
          <a:schemeClr val="accent6"/>
        </a:buClr>
        <a:buSzPct val="110000"/>
        <a:buFont typeface="Arial" pitchFamily="34" charset="0"/>
        <a:buChar char="•"/>
        <a:defRPr sz="1454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465463" indent="-221648" algn="l" defTabSz="1234807" rtl="0" eaLnBrk="1" latinLnBrk="0" hangingPunct="1">
        <a:spcBef>
          <a:spcPts val="727"/>
        </a:spcBef>
        <a:buClr>
          <a:schemeClr val="accent6"/>
        </a:buClr>
        <a:buSzPct val="100000"/>
        <a:buFont typeface="Arial" pitchFamily="34" charset="0"/>
        <a:buChar char="–"/>
        <a:defRPr sz="1454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687113" indent="-221648" algn="l" defTabSz="1234807" rtl="0" eaLnBrk="1" latinLnBrk="0" hangingPunct="1">
        <a:spcBef>
          <a:spcPts val="727"/>
        </a:spcBef>
        <a:buClr>
          <a:schemeClr val="accent6"/>
        </a:buClr>
        <a:buSzPct val="110000"/>
        <a:buFont typeface="Arial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942008" indent="-221648" algn="l" defTabSz="1234807" rtl="0" eaLnBrk="1" latinLnBrk="0" hangingPunct="1">
        <a:spcBef>
          <a:spcPts val="727"/>
        </a:spcBef>
        <a:buClr>
          <a:schemeClr val="accent6"/>
        </a:buClr>
        <a:buSzPct val="110000"/>
        <a:buFont typeface="Arial" pitchFamily="34" charset="0"/>
        <a:buChar char="–"/>
        <a:defRPr sz="1212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163658" indent="-221648" algn="l" defTabSz="1234807" rtl="0" eaLnBrk="1" latinLnBrk="0" hangingPunct="1">
        <a:spcBef>
          <a:spcPts val="727"/>
        </a:spcBef>
        <a:buClr>
          <a:schemeClr val="accent6"/>
        </a:buClr>
        <a:buSzPct val="110000"/>
        <a:buFont typeface="Arial" pitchFamily="34" charset="0"/>
        <a:buChar char="»"/>
        <a:defRPr sz="1212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3395718" indent="-308702" algn="l" defTabSz="1234807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4013122" indent="-308702" algn="l" defTabSz="1234807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630525" indent="-308702" algn="l" defTabSz="1234807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247928" indent="-308702" algn="l" defTabSz="1234807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34807" rtl="0" eaLnBrk="1" latinLnBrk="0" hangingPunct="1">
        <a:defRPr sz="2424" kern="1200">
          <a:solidFill>
            <a:schemeClr val="tx1"/>
          </a:solidFill>
          <a:latin typeface="+mn-lt"/>
          <a:ea typeface="+mn-ea"/>
          <a:cs typeface="+mn-cs"/>
        </a:defRPr>
      </a:lvl1pPr>
      <a:lvl2pPr marL="617403" algn="l" defTabSz="1234807" rtl="0" eaLnBrk="1" latinLnBrk="0" hangingPunct="1">
        <a:defRPr sz="2424" kern="1200">
          <a:solidFill>
            <a:schemeClr val="tx1"/>
          </a:solidFill>
          <a:latin typeface="+mn-lt"/>
          <a:ea typeface="+mn-ea"/>
          <a:cs typeface="+mn-cs"/>
        </a:defRPr>
      </a:lvl2pPr>
      <a:lvl3pPr marL="1234807" algn="l" defTabSz="1234807" rtl="0" eaLnBrk="1" latinLnBrk="0" hangingPunct="1">
        <a:defRPr sz="2424" kern="1200">
          <a:solidFill>
            <a:schemeClr val="tx1"/>
          </a:solidFill>
          <a:latin typeface="+mn-lt"/>
          <a:ea typeface="+mn-ea"/>
          <a:cs typeface="+mn-cs"/>
        </a:defRPr>
      </a:lvl3pPr>
      <a:lvl4pPr marL="1852210" algn="l" defTabSz="1234807" rtl="0" eaLnBrk="1" latinLnBrk="0" hangingPunct="1">
        <a:defRPr sz="2424" kern="1200">
          <a:solidFill>
            <a:schemeClr val="tx1"/>
          </a:solidFill>
          <a:latin typeface="+mn-lt"/>
          <a:ea typeface="+mn-ea"/>
          <a:cs typeface="+mn-cs"/>
        </a:defRPr>
      </a:lvl4pPr>
      <a:lvl5pPr marL="2469613" algn="l" defTabSz="1234807" rtl="0" eaLnBrk="1" latinLnBrk="0" hangingPunct="1">
        <a:defRPr sz="2424" kern="1200">
          <a:solidFill>
            <a:schemeClr val="tx1"/>
          </a:solidFill>
          <a:latin typeface="+mn-lt"/>
          <a:ea typeface="+mn-ea"/>
          <a:cs typeface="+mn-cs"/>
        </a:defRPr>
      </a:lvl5pPr>
      <a:lvl6pPr marL="3087016" algn="l" defTabSz="1234807" rtl="0" eaLnBrk="1" latinLnBrk="0" hangingPunct="1">
        <a:defRPr sz="2424" kern="1200">
          <a:solidFill>
            <a:schemeClr val="tx1"/>
          </a:solidFill>
          <a:latin typeface="+mn-lt"/>
          <a:ea typeface="+mn-ea"/>
          <a:cs typeface="+mn-cs"/>
        </a:defRPr>
      </a:lvl6pPr>
      <a:lvl7pPr marL="3704419" algn="l" defTabSz="1234807" rtl="0" eaLnBrk="1" latinLnBrk="0" hangingPunct="1">
        <a:defRPr sz="2424" kern="1200">
          <a:solidFill>
            <a:schemeClr val="tx1"/>
          </a:solidFill>
          <a:latin typeface="+mn-lt"/>
          <a:ea typeface="+mn-ea"/>
          <a:cs typeface="+mn-cs"/>
        </a:defRPr>
      </a:lvl7pPr>
      <a:lvl8pPr marL="4321823" algn="l" defTabSz="1234807" rtl="0" eaLnBrk="1" latinLnBrk="0" hangingPunct="1">
        <a:defRPr sz="2424" kern="1200">
          <a:solidFill>
            <a:schemeClr val="tx1"/>
          </a:solidFill>
          <a:latin typeface="+mn-lt"/>
          <a:ea typeface="+mn-ea"/>
          <a:cs typeface="+mn-cs"/>
        </a:defRPr>
      </a:lvl8pPr>
      <a:lvl9pPr marL="4939226" algn="l" defTabSz="1234807" rtl="0" eaLnBrk="1" latinLnBrk="0" hangingPunct="1">
        <a:defRPr sz="24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monmouth.edu/directory/profiles/charles-willow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234017-3257-4591-8FB4-98E1FDD8EB89}"/>
              </a:ext>
            </a:extLst>
          </p:cNvPr>
          <p:cNvSpPr txBox="1"/>
          <p:nvPr/>
        </p:nvSpPr>
        <p:spPr>
          <a:xfrm>
            <a:off x="1786190" y="1150570"/>
            <a:ext cx="1331225" cy="5010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B24E51-A525-461A-CE37-F3A9D580F8FD}"/>
              </a:ext>
            </a:extLst>
          </p:cNvPr>
          <p:cNvSpPr txBox="1"/>
          <p:nvPr/>
        </p:nvSpPr>
        <p:spPr>
          <a:xfrm>
            <a:off x="5333053" y="1401075"/>
            <a:ext cx="6434767" cy="4636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9514">
              <a:spcAft>
                <a:spcPts val="600"/>
              </a:spcAft>
            </a:pPr>
            <a:r>
              <a:rPr lang="en-US" sz="36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Artificial  Intelligence</a:t>
            </a:r>
          </a:p>
          <a:p>
            <a:pPr algn="ctr" defTabSz="859514">
              <a:spcAft>
                <a:spcPts val="600"/>
              </a:spcAft>
            </a:pPr>
            <a:r>
              <a:rPr lang="en-US" sz="350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Applications to Business:</a:t>
            </a:r>
          </a:p>
          <a:p>
            <a:pPr algn="ctr" defTabSz="859514">
              <a:spcAft>
                <a:spcPts val="600"/>
              </a:spcAft>
            </a:pPr>
            <a:r>
              <a:rPr lang="en-US" sz="3509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 Security Privatization</a:t>
            </a:r>
          </a:p>
          <a:p>
            <a:pPr algn="ctr" defTabSz="859514">
              <a:lnSpc>
                <a:spcPct val="200000"/>
              </a:lnSpc>
              <a:spcAft>
                <a:spcPts val="600"/>
              </a:spcAft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59514"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Charles Willow, Ph.D., P.E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defTabSz="859514">
              <a:lnSpc>
                <a:spcPct val="150000"/>
              </a:lnSpc>
              <a:spcAft>
                <a:spcPts val="600"/>
              </a:spcAft>
            </a:pPr>
            <a:endParaRPr lang="en-US" sz="2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59514"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6, 2026 (F)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4C572A-2DDC-C708-0AEB-9F9B9A87A4FF}"/>
              </a:ext>
            </a:extLst>
          </p:cNvPr>
          <p:cNvSpPr/>
          <p:nvPr/>
        </p:nvSpPr>
        <p:spPr>
          <a:xfrm>
            <a:off x="457200" y="547110"/>
            <a:ext cx="4647884" cy="576230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4D2530BC-C223-C6C5-B4C4-81F03D8572C3}"/>
              </a:ext>
            </a:extLst>
          </p:cNvPr>
          <p:cNvGrpSpPr/>
          <p:nvPr/>
        </p:nvGrpSpPr>
        <p:grpSpPr>
          <a:xfrm>
            <a:off x="1483256" y="2130900"/>
            <a:ext cx="2595771" cy="2595771"/>
            <a:chOff x="0" y="0"/>
            <a:chExt cx="5191542" cy="5191542"/>
          </a:xfrm>
        </p:grpSpPr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F29BF272-1E11-41C0-4BBB-4397689F66FC}"/>
                </a:ext>
              </a:extLst>
            </p:cNvPr>
            <p:cNvGrpSpPr/>
            <p:nvPr/>
          </p:nvGrpSpPr>
          <p:grpSpPr>
            <a:xfrm>
              <a:off x="0" y="0"/>
              <a:ext cx="5191542" cy="5191542"/>
              <a:chOff x="0" y="0"/>
              <a:chExt cx="1089179" cy="1089179"/>
            </a:xfrm>
          </p:grpSpPr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E688E6C9-A6E1-FF59-5916-A42EECA2CA7D}"/>
                  </a:ext>
                </a:extLst>
              </p:cNvPr>
              <p:cNvSpPr/>
              <p:nvPr/>
            </p:nvSpPr>
            <p:spPr>
              <a:xfrm>
                <a:off x="2430" y="0"/>
                <a:ext cx="1084319" cy="1089179"/>
              </a:xfrm>
              <a:custGeom>
                <a:avLst/>
                <a:gdLst/>
                <a:ahLst/>
                <a:cxnLst/>
                <a:rect l="l" t="t" r="r" b="b"/>
                <a:pathLst>
                  <a:path w="1084319" h="1089179">
                    <a:moveTo>
                      <a:pt x="542159" y="0"/>
                    </a:moveTo>
                    <a:cubicBezTo>
                      <a:pt x="841977" y="1341"/>
                      <a:pt x="1084319" y="244769"/>
                      <a:pt x="1084319" y="544589"/>
                    </a:cubicBezTo>
                    <a:cubicBezTo>
                      <a:pt x="1084319" y="844410"/>
                      <a:pt x="841977" y="1087838"/>
                      <a:pt x="542159" y="1089179"/>
                    </a:cubicBezTo>
                    <a:cubicBezTo>
                      <a:pt x="242342" y="1087838"/>
                      <a:pt x="0" y="844410"/>
                      <a:pt x="0" y="544589"/>
                    </a:cubicBezTo>
                    <a:cubicBezTo>
                      <a:pt x="0" y="244769"/>
                      <a:pt x="242342" y="1341"/>
                      <a:pt x="54215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TextBox 9">
                <a:extLst>
                  <a:ext uri="{FF2B5EF4-FFF2-40B4-BE49-F238E27FC236}">
                    <a16:creationId xmlns:a16="http://schemas.microsoft.com/office/drawing/2014/main" id="{FEA2198B-39B9-D2B4-3610-5134F84A3623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190"/>
                  </a:lnSpc>
                </a:pPr>
                <a:endParaRPr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pic>
          <p:nvPicPr>
            <p:cNvPr id="8" name="Picture 10">
              <a:extLst>
                <a:ext uri="{FF2B5EF4-FFF2-40B4-BE49-F238E27FC236}">
                  <a16:creationId xmlns:a16="http://schemas.microsoft.com/office/drawing/2014/main" id="{B5210217-C65D-D2E7-FB89-2214C45CB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5191542" cy="5191542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B76BD83-09BD-75A6-6CA9-8B97F9CE6FBE}"/>
              </a:ext>
            </a:extLst>
          </p:cNvPr>
          <p:cNvSpPr txBox="1"/>
          <p:nvPr/>
        </p:nvSpPr>
        <p:spPr>
          <a:xfrm>
            <a:off x="1066898" y="4932863"/>
            <a:ext cx="346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Barlow Condensed" panose="020F0502020204030204" pitchFamily="2" charset="0"/>
              </a:rPr>
              <a:t>LEON HESS BUSINESS SCHOOL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F22D5F-8FE8-4FDD-8B03-EEAB0E936F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3976" y="261387"/>
            <a:ext cx="1752569" cy="58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00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DA2D69-8EFA-AAD4-41D9-64D3EF0C6CC3}"/>
              </a:ext>
            </a:extLst>
          </p:cNvPr>
          <p:cNvSpPr/>
          <p:nvPr/>
        </p:nvSpPr>
        <p:spPr>
          <a:xfrm>
            <a:off x="0" y="-8606"/>
            <a:ext cx="12192000" cy="91440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1.2.3 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Int’l J. of Intelligent Info. Tech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.: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iGi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F7A828-936A-4BA0-A6EB-0E75BE1A6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20" y="1609836"/>
            <a:ext cx="11622159" cy="258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30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DA2D69-8EFA-AAD4-41D9-64D3EF0C6CC3}"/>
              </a:ext>
            </a:extLst>
          </p:cNvPr>
          <p:cNvSpPr/>
          <p:nvPr/>
        </p:nvSpPr>
        <p:spPr>
          <a:xfrm>
            <a:off x="0" y="-8606"/>
            <a:ext cx="12192000" cy="1051881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lvl="0" defTabSz="914377">
              <a:lnSpc>
                <a:spcPct val="200000"/>
              </a:lnSpc>
              <a:defRPr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  Generative  AI  (G-AI)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hnschrift SemiBold" panose="020B0502040204020203" pitchFamily="34" charset="0"/>
              <a:ea typeface="+mn-ea"/>
              <a:cs typeface="+mn-cs"/>
            </a:endParaRPr>
          </a:p>
        </p:txBody>
      </p:sp>
      <p:sp>
        <p:nvSpPr>
          <p:cNvPr id="34" name="Marcador de texto 12">
            <a:extLst>
              <a:ext uri="{FF2B5EF4-FFF2-40B4-BE49-F238E27FC236}">
                <a16:creationId xmlns:a16="http://schemas.microsoft.com/office/drawing/2014/main" id="{D1ACB4C7-E0D0-9A5C-D250-C1E800F823F3}"/>
              </a:ext>
            </a:extLst>
          </p:cNvPr>
          <p:cNvSpPr txBox="1">
            <a:spLocks/>
          </p:cNvSpPr>
          <p:nvPr/>
        </p:nvSpPr>
        <p:spPr>
          <a:xfrm>
            <a:off x="929233" y="1258351"/>
            <a:ext cx="10473151" cy="42832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72000" tIns="36000" rIns="72000" bIns="36000" rtlCol="0" anchor="t">
            <a:noAutofit/>
          </a:bodyPr>
          <a:lstStyle>
            <a:lvl1pPr marL="0" indent="0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1pPr>
            <a:lvl2pPr marL="228554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2pPr>
            <a:lvl3pPr marL="457109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Verdana"/>
              <a:buChar char="–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3pPr>
            <a:lvl4pPr marL="685663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4pPr>
            <a:lvl5pPr marL="914217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Verdana"/>
              <a:buChar char="–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5pPr>
            <a:lvl6pPr marL="11111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6pPr>
            <a:lvl7pPr marL="0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7pPr>
            <a:lvl8pPr marL="0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9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8pPr>
            <a:lvl9pPr marL="0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7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9pPr>
          </a:lstStyle>
          <a:p>
            <a:pPr marL="0" marR="0" lvl="0" indent="0" defTabSz="228554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marR="0" lvl="0" indent="-514350" defTabSz="228554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Generative =  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“Interactive”!</a:t>
            </a:r>
          </a:p>
          <a:p>
            <a:pPr marL="971459" lvl="2" indent="-51435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n-US" sz="2600" b="1" dirty="0"/>
              <a:t>Chat-GPT</a:t>
            </a:r>
            <a:r>
              <a:rPr lang="en-US" sz="2600" b="1" baseline="30000" dirty="0"/>
              <a:t>©</a:t>
            </a:r>
            <a:r>
              <a:rPr lang="en-US" sz="2600" b="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 Open AI</a:t>
            </a:r>
          </a:p>
          <a:p>
            <a:pPr marL="971459" lvl="2" indent="-51435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n-US" sz="2600" b="1" dirty="0"/>
              <a:t>Deep-Seek</a:t>
            </a:r>
            <a:r>
              <a:rPr lang="en-US" sz="2600" b="1" baseline="30000" dirty="0"/>
              <a:t>©</a:t>
            </a:r>
            <a:r>
              <a:rPr lang="en-US" sz="2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 Chinese Research AI Lab</a:t>
            </a:r>
          </a:p>
          <a:p>
            <a:pPr marL="514350" lvl="0" indent="-514350">
              <a:lnSpc>
                <a:spcPct val="25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 a viz 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  AI  (T-AI)</a:t>
            </a:r>
            <a:endParaRPr lang="en-US" sz="2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2" indent="0">
              <a:lnSpc>
                <a:spcPct val="150000"/>
              </a:lnSpc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  <a:p>
            <a:pPr marL="0" marR="0" lvl="0" indent="0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7262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DA2D69-8EFA-AAD4-41D9-64D3EF0C6CC3}"/>
              </a:ext>
            </a:extLst>
          </p:cNvPr>
          <p:cNvSpPr/>
          <p:nvPr/>
        </p:nvSpPr>
        <p:spPr>
          <a:xfrm>
            <a:off x="0" y="-8606"/>
            <a:ext cx="12192000" cy="1051881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lvl="0" defTabSz="914377">
              <a:lnSpc>
                <a:spcPct val="200000"/>
              </a:lnSpc>
              <a:defRPr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AACSB  Understanding  of  AI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hnschrift SemiBold" panose="020B0502040204020203" pitchFamily="34" charset="0"/>
              <a:ea typeface="+mn-ea"/>
              <a:cs typeface="+mn-cs"/>
            </a:endParaRPr>
          </a:p>
        </p:txBody>
      </p:sp>
      <p:sp>
        <p:nvSpPr>
          <p:cNvPr id="34" name="Marcador de texto 12">
            <a:extLst>
              <a:ext uri="{FF2B5EF4-FFF2-40B4-BE49-F238E27FC236}">
                <a16:creationId xmlns:a16="http://schemas.microsoft.com/office/drawing/2014/main" id="{D1ACB4C7-E0D0-9A5C-D250-C1E800F823F3}"/>
              </a:ext>
            </a:extLst>
          </p:cNvPr>
          <p:cNvSpPr txBox="1">
            <a:spLocks/>
          </p:cNvSpPr>
          <p:nvPr/>
        </p:nvSpPr>
        <p:spPr>
          <a:xfrm>
            <a:off x="702169" y="1215393"/>
            <a:ext cx="8699581" cy="45348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72000" tIns="36000" rIns="72000" bIns="36000" rtlCol="0" anchor="t">
            <a:noAutofit/>
          </a:bodyPr>
          <a:lstStyle>
            <a:lvl1pPr marL="0" indent="0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1pPr>
            <a:lvl2pPr marL="228554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2pPr>
            <a:lvl3pPr marL="457109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Verdana"/>
              <a:buChar char="–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3pPr>
            <a:lvl4pPr marL="685663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4pPr>
            <a:lvl5pPr marL="914217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Verdana"/>
              <a:buChar char="–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5pPr>
            <a:lvl6pPr marL="11111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6pPr>
            <a:lvl7pPr marL="0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7pPr>
            <a:lvl8pPr marL="0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9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8pPr>
            <a:lvl9pPr marL="0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7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9pPr>
          </a:lstStyle>
          <a:p>
            <a:pPr marL="0" marR="0" lvl="0" indent="0" defTabSz="228554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marR="0" lvl="0" indent="-514350" defTabSz="22855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 to  G-AI</a:t>
            </a:r>
          </a:p>
          <a:p>
            <a:pPr marL="514350" marR="0" lvl="0" indent="-514350" defTabSz="22855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Verdana" panose="020B0604030504040204" pitchFamily="34" charset="0"/>
              </a:rPr>
              <a:t>Dispute        =  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Verdana" panose="020B0604030504040204" pitchFamily="34" charset="0"/>
              </a:rPr>
              <a:t>“Blessing  or  Curse?”  </a:t>
            </a:r>
          </a:p>
          <a:p>
            <a:pPr marL="514350" marR="0" lvl="0" indent="-514350" defTabSz="22855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Consensus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= 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Local 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 Strategy:  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marL="914309" lvl="2" indent="-457200">
              <a:buFont typeface="Wingdings" panose="05000000000000000000" pitchFamily="2" charset="2"/>
              <a:buChar char="v"/>
              <a:defRPr/>
            </a:pPr>
            <a:r>
              <a:rPr lang="en-US" sz="2800" b="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cs typeface="Arial" panose="020B0604020202020204" pitchFamily="34" charset="0"/>
              </a:rPr>
              <a:t>Faculty  Development  &amp;  Support</a:t>
            </a:r>
            <a:endParaRPr 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914309" lvl="2" indent="-457200">
              <a:buFont typeface="Wingdings" panose="05000000000000000000" pitchFamily="2" charset="2"/>
              <a:buChar char="v"/>
              <a:defRPr/>
            </a:pP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Verdana" panose="020B0604030504040204" pitchFamily="34" charset="0"/>
              </a:rPr>
              <a:t> Curriculum  Development  &amp;  Enhancement</a:t>
            </a:r>
          </a:p>
          <a:p>
            <a:pPr marL="914309" lvl="2" indent="-457200"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solidFill>
                  <a:srgbClr val="000000"/>
                </a:solidFill>
              </a:rPr>
              <a:t> Student  Engagement  &amp;  Support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Verdana" panose="020B0604030504040204" pitchFamily="34" charset="0"/>
            </a:endParaRPr>
          </a:p>
          <a:p>
            <a:pPr marL="0" marR="0" lvl="0" indent="0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  <a:p>
            <a:pPr marL="0" marR="0" lvl="0" indent="0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945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DA2D69-8EFA-AAD4-41D9-64D3EF0C6CC3}"/>
              </a:ext>
            </a:extLst>
          </p:cNvPr>
          <p:cNvSpPr/>
          <p:nvPr/>
        </p:nvSpPr>
        <p:spPr>
          <a:xfrm>
            <a:off x="0" y="-8606"/>
            <a:ext cx="12192000" cy="1051881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lvl="0" defTabSz="914377">
              <a:lnSpc>
                <a:spcPct val="200000"/>
              </a:lnSpc>
              <a:defRPr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Applications  of  G-AI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hnschrift SemiBold" panose="020B0502040204020203" pitchFamily="34" charset="0"/>
              <a:ea typeface="+mn-ea"/>
              <a:cs typeface="+mn-cs"/>
            </a:endParaRPr>
          </a:p>
        </p:txBody>
      </p:sp>
      <p:sp>
        <p:nvSpPr>
          <p:cNvPr id="34" name="Marcador de texto 12">
            <a:extLst>
              <a:ext uri="{FF2B5EF4-FFF2-40B4-BE49-F238E27FC236}">
                <a16:creationId xmlns:a16="http://schemas.microsoft.com/office/drawing/2014/main" id="{D1ACB4C7-E0D0-9A5C-D250-C1E800F823F3}"/>
              </a:ext>
            </a:extLst>
          </p:cNvPr>
          <p:cNvSpPr txBox="1">
            <a:spLocks/>
          </p:cNvSpPr>
          <p:nvPr/>
        </p:nvSpPr>
        <p:spPr>
          <a:xfrm>
            <a:off x="702169" y="1215393"/>
            <a:ext cx="9460559" cy="4086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72000" tIns="36000" rIns="72000" bIns="36000" rtlCol="0" anchor="t">
            <a:noAutofit/>
          </a:bodyPr>
          <a:lstStyle>
            <a:lvl1pPr marL="0" indent="0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1pPr>
            <a:lvl2pPr marL="228554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2pPr>
            <a:lvl3pPr marL="457109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Verdana"/>
              <a:buChar char="–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3pPr>
            <a:lvl4pPr marL="685663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4pPr>
            <a:lvl5pPr marL="914217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Verdana"/>
              <a:buChar char="–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5pPr>
            <a:lvl6pPr marL="11111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6pPr>
            <a:lvl7pPr marL="0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7pPr>
            <a:lvl8pPr marL="0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9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8pPr>
            <a:lvl9pPr marL="0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7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9pPr>
          </a:lstStyle>
          <a:p>
            <a:pPr marL="0" marR="0" lvl="0" indent="0" defTabSz="228554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marR="0" lvl="0" indent="-514350" defTabSz="228554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Discipline-Specific</a:t>
            </a:r>
          </a:p>
          <a:p>
            <a:pPr marL="514350" marR="0" lvl="0" indent="-514350" defTabSz="228554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Verdana" panose="020B0604030504040204" pitchFamily="34" charset="0"/>
              </a:rPr>
              <a:t>Student-Specific   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Verdana" panose="020B0604030504040204" pitchFamily="34" charset="0"/>
              </a:rPr>
              <a:t>(</a:t>
            </a:r>
            <a:r>
              <a:rPr kumimoji="0" lang="en-US" sz="26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Verdana" panose="020B0604030504040204" pitchFamily="34" charset="0"/>
              </a:rPr>
              <a:t>i.e.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Verdana" panose="020B0604030504040204" pitchFamily="34" charset="0"/>
              </a:rPr>
              <a:t>  UG  </a:t>
            </a:r>
            <a:r>
              <a:rPr kumimoji="0" lang="en-US" sz="26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Verdana" panose="020B0604030504040204" pitchFamily="34" charset="0"/>
              </a:rPr>
              <a:t>vs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Verdana" panose="020B0604030504040204" pitchFamily="34" charset="0"/>
              </a:rPr>
              <a:t>  Grad)</a:t>
            </a:r>
            <a:endParaRPr kumimoji="0" lang="en-US" sz="260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marL="514350" marR="0" lvl="0" indent="-514350" defTabSz="228554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Research-Specific  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 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  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Original)</a:t>
            </a:r>
            <a:endParaRPr kumimoji="0" lang="en-US" sz="26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marL="0" marR="0" lvl="0" indent="0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  <a:p>
            <a:pPr marL="0" marR="0" lvl="0" indent="0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865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DA2D69-8EFA-AAD4-41D9-64D3EF0C6CC3}"/>
              </a:ext>
            </a:extLst>
          </p:cNvPr>
          <p:cNvSpPr/>
          <p:nvPr/>
        </p:nvSpPr>
        <p:spPr>
          <a:xfrm>
            <a:off x="0" y="-8606"/>
            <a:ext cx="12192000" cy="1051881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lvl="0" defTabSz="914377">
              <a:lnSpc>
                <a:spcPct val="200000"/>
              </a:lnSpc>
              <a:defRPr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Inflation Predictor Model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hnschrift SemiBold" panose="020B0502040204020203" pitchFamily="34" charset="0"/>
              <a:ea typeface="+mn-ea"/>
              <a:cs typeface="+mn-cs"/>
            </a:endParaRPr>
          </a:p>
        </p:txBody>
      </p:sp>
      <p:sp>
        <p:nvSpPr>
          <p:cNvPr id="34" name="Marcador de texto 12">
            <a:extLst>
              <a:ext uri="{FF2B5EF4-FFF2-40B4-BE49-F238E27FC236}">
                <a16:creationId xmlns:a16="http://schemas.microsoft.com/office/drawing/2014/main" id="{D1ACB4C7-E0D0-9A5C-D250-C1E800F823F3}"/>
              </a:ext>
            </a:extLst>
          </p:cNvPr>
          <p:cNvSpPr txBox="1">
            <a:spLocks/>
          </p:cNvSpPr>
          <p:nvPr/>
        </p:nvSpPr>
        <p:spPr>
          <a:xfrm>
            <a:off x="702169" y="1215393"/>
            <a:ext cx="9460559" cy="4086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72000" tIns="36000" rIns="72000" bIns="36000" rtlCol="0" anchor="t">
            <a:noAutofit/>
          </a:bodyPr>
          <a:lstStyle>
            <a:lvl1pPr marL="0" indent="0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1pPr>
            <a:lvl2pPr marL="228554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2pPr>
            <a:lvl3pPr marL="457109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Verdana"/>
              <a:buChar char="–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3pPr>
            <a:lvl4pPr marL="685663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4pPr>
            <a:lvl5pPr marL="914217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Verdana"/>
              <a:buChar char="–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5pPr>
            <a:lvl6pPr marL="11111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6pPr>
            <a:lvl7pPr marL="0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7pPr>
            <a:lvl8pPr marL="0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9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8pPr>
            <a:lvl9pPr marL="0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7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9pPr>
          </a:lstStyle>
          <a:p>
            <a:pPr marL="0" marR="0" lvl="0" indent="0" defTabSz="228554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marR="0" lvl="0" indent="-514350" defTabSz="228554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Traditional-AI:   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Special-Purpose</a:t>
            </a:r>
          </a:p>
          <a:p>
            <a:pPr marL="514350" marR="0" lvl="0" indent="-514350" defTabSz="228554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Verdana" panose="020B0604030504040204" pitchFamily="34" charset="0"/>
              </a:rPr>
              <a:t>Generative-AI:   </a:t>
            </a:r>
            <a:r>
              <a:rPr kumimoji="0" lang="en-US" sz="32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Verdana" panose="020B0604030504040204" pitchFamily="34" charset="0"/>
              </a:rPr>
              <a:t>General-Purpose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Verdana" panose="020B0604030504040204" pitchFamily="34" charset="0"/>
            </a:endParaRPr>
          </a:p>
          <a:p>
            <a:pPr marL="0" marR="0" lvl="0" indent="0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940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DA2D69-8EFA-AAD4-41D9-64D3EF0C6CC3}"/>
              </a:ext>
            </a:extLst>
          </p:cNvPr>
          <p:cNvSpPr/>
          <p:nvPr/>
        </p:nvSpPr>
        <p:spPr>
          <a:xfrm>
            <a:off x="0" y="-8606"/>
            <a:ext cx="12192000" cy="91440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lvl="0" defTabSz="914377">
              <a:defRPr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Inflation Predictor Model using Artificial Intelligence and</a:t>
            </a:r>
          </a:p>
          <a:p>
            <a:pPr lvl="0" defTabSz="914377">
              <a:defRPr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Deep Machine Learning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hnschrift SemiBold" panose="020B0502040204020203" pitchFamily="34" charset="0"/>
              <a:ea typeface="+mn-ea"/>
              <a:cs typeface="+mn-cs"/>
            </a:endParaRPr>
          </a:p>
        </p:txBody>
      </p:sp>
      <p:sp>
        <p:nvSpPr>
          <p:cNvPr id="36" name="Marcador de texto 12">
            <a:extLst>
              <a:ext uri="{FF2B5EF4-FFF2-40B4-BE49-F238E27FC236}">
                <a16:creationId xmlns:a16="http://schemas.microsoft.com/office/drawing/2014/main" id="{ACEB40F7-E530-1BEB-68F5-DBB6CD6DE729}"/>
              </a:ext>
            </a:extLst>
          </p:cNvPr>
          <p:cNvSpPr txBox="1">
            <a:spLocks/>
          </p:cNvSpPr>
          <p:nvPr/>
        </p:nvSpPr>
        <p:spPr>
          <a:xfrm>
            <a:off x="364540" y="1171129"/>
            <a:ext cx="11645398" cy="45157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72000" tIns="36000" rIns="72000" bIns="36000" rtlCol="0" anchor="t">
            <a:noAutofit/>
          </a:bodyPr>
          <a:lstStyle>
            <a:lvl1pPr marL="0" indent="0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1pPr>
            <a:lvl2pPr marL="228554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2pPr>
            <a:lvl3pPr marL="457109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Verdana"/>
              <a:buChar char="–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3pPr>
            <a:lvl4pPr marL="685663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4pPr>
            <a:lvl5pPr marL="914217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Verdana"/>
              <a:buChar char="–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5pPr>
            <a:lvl6pPr marL="11111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6pPr>
            <a:lvl7pPr marL="0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7pPr>
            <a:lvl8pPr marL="0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9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8pPr>
            <a:lvl9pPr marL="0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7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9pPr>
          </a:lstStyle>
          <a:p>
            <a:pPr marR="0" lvl="0" defTabSz="228554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Verdana" panose="020B0604030504040204" pitchFamily="34" charset="0"/>
              </a:rPr>
              <a:t>Outcomes (</a:t>
            </a:r>
            <a:r>
              <a:rPr kumimoji="0" lang="en-US" sz="32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Verdana" panose="020B0604030504040204" pitchFamily="34" charset="0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Verdana" panose="020B0604030504040204" pitchFamily="34" charset="0"/>
              </a:rPr>
              <a:t>) = Acceptance of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Verdana" panose="020B0604030504040204" pitchFamily="34" charset="0"/>
              </a:rPr>
              <a:t>Social Security Privatization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Verdana" panose="020B0604030504040204" pitchFamily="34" charset="0"/>
              </a:rPr>
              <a:t>:  </a:t>
            </a:r>
          </a:p>
          <a:p>
            <a:pPr marL="1371417" lvl="4" indent="-4572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8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Sigmoid  Function  =  {1, 0}  =  {Yes,  No}  =  Boolean </a:t>
            </a:r>
          </a:p>
          <a:p>
            <a:pPr marL="1371417" lvl="4" indent="-4572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</a:t>
            </a:r>
            <a:r>
              <a:rPr lang="en-US" sz="26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{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}   </a:t>
            </a:r>
            <a:r>
              <a:rPr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 {1-year,   5-year,  10-year} </a:t>
            </a:r>
          </a:p>
          <a:p>
            <a:pPr lvl="4" indent="0"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=  { &lt;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 .  .  .  ,</a:t>
            </a:r>
            <a:r>
              <a:rPr lang="en-US" sz="3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 </a:t>
            </a:r>
            <a:r>
              <a:rPr lang="en-US" sz="4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3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 </a:t>
            </a:r>
            <a:r>
              <a:rPr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&gt;}</a:t>
            </a:r>
          </a:p>
          <a:p>
            <a:pPr lvl="8">
              <a:lnSpc>
                <a:spcPct val="100000"/>
              </a:lnSpc>
              <a:defRPr/>
            </a:pPr>
            <a:r>
              <a:rPr lang="en-US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   </a:t>
            </a:r>
            <a:endParaRPr lang="en-US" sz="2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417" lvl="4" indent="-457200">
              <a:lnSpc>
                <a:spcPct val="200000"/>
              </a:lnSpc>
              <a:buFont typeface="Wingdings" panose="05000000000000000000" pitchFamily="2" charset="2"/>
              <a:buChar char="§"/>
              <a:defRPr/>
            </a:pPr>
            <a:endParaRPr lang="en-US" sz="2600" b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lvl="0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Verdana" panose="020B0604030504040204" pitchFamily="34" charset="0"/>
              </a:rPr>
              <a:t> </a:t>
            </a:r>
          </a:p>
          <a:p>
            <a:pPr marR="0" lvl="0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Verdana" panose="020B0604030504040204" pitchFamily="34" charset="0"/>
            </a:endParaRPr>
          </a:p>
          <a:p>
            <a:pPr marL="457200" marR="0" lvl="0" indent="-457200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Verdana" panose="020B0604030504040204" pitchFamily="34" charset="0"/>
            </a:endParaRPr>
          </a:p>
          <a:p>
            <a:pPr marL="0" marR="0" lvl="0" indent="0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11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DA2D69-8EFA-AAD4-41D9-64D3EF0C6CC3}"/>
              </a:ext>
            </a:extLst>
          </p:cNvPr>
          <p:cNvSpPr/>
          <p:nvPr/>
        </p:nvSpPr>
        <p:spPr>
          <a:xfrm>
            <a:off x="0" y="-8606"/>
            <a:ext cx="12192000" cy="91440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4.1  Inflation Predictor Model using Artificial Intelligence and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Deep Machine Learning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" panose="020B0502040204020203" pitchFamily="34" charset="0"/>
              <a:ea typeface="+mn-ea"/>
              <a:cs typeface="+mn-cs"/>
            </a:endParaRPr>
          </a:p>
        </p:txBody>
      </p:sp>
      <p:sp>
        <p:nvSpPr>
          <p:cNvPr id="36" name="Marcador de texto 12">
            <a:extLst>
              <a:ext uri="{FF2B5EF4-FFF2-40B4-BE49-F238E27FC236}">
                <a16:creationId xmlns:a16="http://schemas.microsoft.com/office/drawing/2014/main" id="{ACEB40F7-E530-1BEB-68F5-DBB6CD6DE729}"/>
              </a:ext>
            </a:extLst>
          </p:cNvPr>
          <p:cNvSpPr txBox="1">
            <a:spLocks/>
          </p:cNvSpPr>
          <p:nvPr/>
        </p:nvSpPr>
        <p:spPr>
          <a:xfrm>
            <a:off x="364540" y="1177185"/>
            <a:ext cx="11462919" cy="4581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72000" tIns="36000" rIns="72000" bIns="36000" rtlCol="0" anchor="t">
            <a:noAutofit/>
          </a:bodyPr>
          <a:lstStyle>
            <a:lvl1pPr marL="0" indent="0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1pPr>
            <a:lvl2pPr marL="228554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2pPr>
            <a:lvl3pPr marL="457109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Verdana"/>
              <a:buChar char="–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3pPr>
            <a:lvl4pPr marL="685663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4pPr>
            <a:lvl5pPr marL="914217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Verdana"/>
              <a:buChar char="–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5pPr>
            <a:lvl6pPr marL="11111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6pPr>
            <a:lvl7pPr marL="0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7pPr>
            <a:lvl8pPr marL="0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9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8pPr>
            <a:lvl9pPr marL="0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7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Verdana" panose="020B0604030504040204" pitchFamily="34" charset="0"/>
              </a:rPr>
              <a:t>Input (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Verdana" panose="020B0604030504040204" pitchFamily="34" charset="0"/>
              </a:rPr>
              <a:t>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Verdana" panose="020B0604030504040204" pitchFamily="34" charset="0"/>
              </a:rPr>
              <a:t>) = Big Data = </a:t>
            </a:r>
            <a:r>
              <a:rPr lang="en-US" sz="36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{</a:t>
            </a:r>
            <a:r>
              <a:rPr lang="en-US" sz="3600" b="0" i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en-US" sz="3600" b="0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en-US" sz="3600" b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|</a:t>
            </a:r>
            <a:r>
              <a:rPr lang="en-US" sz="3600" b="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sz="3600" b="0" i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en-US" sz="3600" b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. . . ,  </a:t>
            </a:r>
            <a:r>
              <a:rPr lang="en-US" sz="3600" b="0" i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en-US" sz="3600" b="0" i="1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lang="en-US" sz="36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}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Verdana" panose="020B0604030504040204" pitchFamily="34" charset="0"/>
              </a:rPr>
              <a:t>: 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Verdana" panose="020B0604030504040204" pitchFamily="34" charset="0"/>
              </a:rPr>
              <a:t>Historical +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Verdana" panose="020B0604030504040204" pitchFamily="34" charset="0"/>
              </a:rPr>
              <a:t>TiAA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Verdana" panose="020B0604030504040204" pitchFamily="34" charset="0"/>
              </a:rPr>
              <a:t>-CREF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Verdana" panose="020B0604030504040204" pitchFamily="34" charset="0"/>
              </a:rPr>
              <a:t>!</a:t>
            </a:r>
          </a:p>
          <a:p>
            <a:pPr marL="1371417" marR="0" lvl="4" indent="-457200" algn="l" defTabSz="228554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Verdana" panose="020B0604030504040204" pitchFamily="34" charset="0"/>
              </a:rPr>
              <a:t>Supply Chain for Commodities  (unit = days)</a:t>
            </a:r>
          </a:p>
          <a:p>
            <a:pPr marL="1371417" marR="0" lvl="4" indent="-457200" algn="l" defTabSz="228554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 Inflation Factor (0 ~ 1)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Verdana" panose="020B0604030504040204" pitchFamily="34" charset="0"/>
            </a:endParaRPr>
          </a:p>
          <a:p>
            <a:pPr marL="1371417" marR="0" lvl="4" indent="-457200" algn="l" defTabSz="228554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  Price  Index  (Crude Oil,  LNG/ LPG,  Semi-Conductors,  			 														     Corn,  Wheat,  Steel,  </a:t>
            </a:r>
            <a:r>
              <a:rPr lang="en-US" sz="24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.;  unit = U.S. $)</a:t>
            </a:r>
          </a:p>
          <a:p>
            <a:pPr marL="1371417" marR="0" lvl="4" indent="-457200" algn="l" defTabSz="228554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Global/ Civil  War  (@ Time ZERO)</a:t>
            </a:r>
          </a:p>
          <a:p>
            <a:pPr marL="1371417" lvl="4" indent="-457200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  Pandemic  (@ Time ZERO)</a:t>
            </a:r>
          </a:p>
          <a:p>
            <a:pPr marL="1371417" lvl="4" indent="-457200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Average  GDP  pattern  (+ / - / 0)</a:t>
            </a:r>
          </a:p>
          <a:p>
            <a:pPr marL="1371417" marR="0" lvl="4" indent="-457200" algn="l" defTabSz="228554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2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417" marR="0" lvl="4" indent="-457200" algn="l" defTabSz="22855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Verdana" panose="020B0604030504040204" pitchFamily="34" charset="0"/>
            </a:endParaRPr>
          </a:p>
          <a:p>
            <a:pPr marR="0" lvl="4" indent="0" algn="l" defTabSz="228554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Verdana" panose="020B0604030504040204" pitchFamily="34" charset="0"/>
            </a:endParaRP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Verdana" panose="020B0604030504040204" pitchFamily="34" charset="0"/>
              </a:rPr>
              <a:t> </a:t>
            </a: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Verdana" panose="020B0604030504040204" pitchFamily="34" charset="0"/>
            </a:endParaRPr>
          </a:p>
          <a:p>
            <a:pPr marL="457200" marR="0" lvl="0" indent="-45720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Verdana" panose="020B0604030504040204" pitchFamily="34" charset="0"/>
            </a:endParaRP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17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DA2D69-8EFA-AAD4-41D9-64D3EF0C6CC3}"/>
              </a:ext>
            </a:extLst>
          </p:cNvPr>
          <p:cNvSpPr/>
          <p:nvPr/>
        </p:nvSpPr>
        <p:spPr>
          <a:xfrm>
            <a:off x="0" y="-8606"/>
            <a:ext cx="12192000" cy="91440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4.1  Inflation Predictor Model using Artificial Intelligence and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Deep Machine Learning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" panose="020B0502040204020203" pitchFamily="34" charset="0"/>
              <a:ea typeface="+mn-ea"/>
              <a:cs typeface="+mn-cs"/>
            </a:endParaRPr>
          </a:p>
        </p:txBody>
      </p:sp>
      <p:sp>
        <p:nvSpPr>
          <p:cNvPr id="36" name="Marcador de texto 12">
            <a:extLst>
              <a:ext uri="{FF2B5EF4-FFF2-40B4-BE49-F238E27FC236}">
                <a16:creationId xmlns:a16="http://schemas.microsoft.com/office/drawing/2014/main" id="{ACEB40F7-E530-1BEB-68F5-DBB6CD6DE729}"/>
              </a:ext>
            </a:extLst>
          </p:cNvPr>
          <p:cNvSpPr txBox="1">
            <a:spLocks/>
          </p:cNvSpPr>
          <p:nvPr/>
        </p:nvSpPr>
        <p:spPr>
          <a:xfrm>
            <a:off x="364540" y="1171129"/>
            <a:ext cx="11462919" cy="46241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72000" tIns="36000" rIns="72000" bIns="36000" rtlCol="0" anchor="t">
            <a:noAutofit/>
          </a:bodyPr>
          <a:lstStyle>
            <a:lvl1pPr marL="0" indent="0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1pPr>
            <a:lvl2pPr marL="228554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2pPr>
            <a:lvl3pPr marL="457109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Verdana"/>
              <a:buChar char="–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3pPr>
            <a:lvl4pPr marL="685663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4pPr>
            <a:lvl5pPr marL="914217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Verdana"/>
              <a:buChar char="–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5pPr>
            <a:lvl6pPr marL="11111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6pPr>
            <a:lvl7pPr marL="0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7pPr>
            <a:lvl8pPr marL="0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9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8pPr>
            <a:lvl9pPr marL="0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7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9pPr>
          </a:lstStyle>
          <a:p>
            <a:pPr marL="0" marR="0" lvl="0" indent="0" algn="l" defTabSz="228554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 Methods :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Verdana" panose="020B0604030504040204" pitchFamily="34" charset="0"/>
            </a:endParaRPr>
          </a:p>
          <a:p>
            <a:pPr marL="1371417" marR="0" lvl="4" indent="-457200" algn="l" defTabSz="22855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Verdana" panose="020B0604030504040204" pitchFamily="34" charset="0"/>
              </a:rPr>
              <a:t>Apparatus  =  Artificial  Neural  Network 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Verdana" panose="020B0604030504040204" pitchFamily="34" charset="0"/>
              </a:rPr>
              <a:t>(Whole Set)</a:t>
            </a:r>
          </a:p>
          <a:p>
            <a:pPr marL="1371417" lvl="4" indent="-4572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Verdana" panose="020B0604030504040204" pitchFamily="34" charset="0"/>
              </a:rPr>
              <a:t>Instrument </a:t>
            </a:r>
            <a:r>
              <a:rPr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 F/B  Deep  Machine  Learning  </a:t>
            </a:r>
            <a:r>
              <a:rPr lang="en-US" sz="24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(Sub Set)</a:t>
            </a:r>
          </a:p>
          <a:p>
            <a:pPr marL="1371417" lvl="4" indent="-4572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Verdana" panose="020B0604030504040204" pitchFamily="34" charset="0"/>
              </a:rPr>
              <a:t>Algorith</a:t>
            </a:r>
            <a:r>
              <a:rPr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</a:t>
            </a:r>
            <a:r>
              <a:rPr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=  {ART,  BAM,  TAM}   </a:t>
            </a:r>
            <a:r>
              <a:rPr lang="en-US" sz="24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(Instances,  Comparative)</a:t>
            </a:r>
          </a:p>
          <a:p>
            <a:pPr marL="1371417" marR="0" lvl="4" indent="-457200" algn="l" defTabSz="22855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Verdana" panose="020B0604030504040204" pitchFamily="34" charset="0"/>
            </a:endParaRP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Verdana" panose="020B0604030504040204" pitchFamily="34" charset="0"/>
              </a:rPr>
              <a:t> </a:t>
            </a: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Verdana" panose="020B0604030504040204" pitchFamily="34" charset="0"/>
            </a:endParaRPr>
          </a:p>
          <a:p>
            <a:pPr marL="457200" marR="0" lvl="0" indent="-45720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Verdana" panose="020B0604030504040204" pitchFamily="34" charset="0"/>
            </a:endParaRP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543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DA2D69-8EFA-AAD4-41D9-64D3EF0C6CC3}"/>
              </a:ext>
            </a:extLst>
          </p:cNvPr>
          <p:cNvSpPr/>
          <p:nvPr/>
        </p:nvSpPr>
        <p:spPr>
          <a:xfrm>
            <a:off x="0" y="-8606"/>
            <a:ext cx="12192000" cy="1051881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lvl="0" defTabSz="914377">
              <a:lnSpc>
                <a:spcPct val="200000"/>
              </a:lnSpc>
              <a:defRPr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  T-AI   Performance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hnschrift SemiBold" panose="020B0502040204020203" pitchFamily="34" charset="0"/>
              <a:ea typeface="+mn-ea"/>
              <a:cs typeface="+mn-cs"/>
            </a:endParaRPr>
          </a:p>
        </p:txBody>
      </p:sp>
      <p:sp>
        <p:nvSpPr>
          <p:cNvPr id="34" name="Marcador de texto 12">
            <a:extLst>
              <a:ext uri="{FF2B5EF4-FFF2-40B4-BE49-F238E27FC236}">
                <a16:creationId xmlns:a16="http://schemas.microsoft.com/office/drawing/2014/main" id="{D1ACB4C7-E0D0-9A5C-D250-C1E800F823F3}"/>
              </a:ext>
            </a:extLst>
          </p:cNvPr>
          <p:cNvSpPr txBox="1">
            <a:spLocks/>
          </p:cNvSpPr>
          <p:nvPr/>
        </p:nvSpPr>
        <p:spPr>
          <a:xfrm>
            <a:off x="745128" y="1385550"/>
            <a:ext cx="9460559" cy="4086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72000" tIns="36000" rIns="72000" bIns="36000" rtlCol="0" anchor="t">
            <a:noAutofit/>
          </a:bodyPr>
          <a:lstStyle>
            <a:lvl1pPr marL="0" indent="0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1pPr>
            <a:lvl2pPr marL="228554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2pPr>
            <a:lvl3pPr marL="457109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Verdana"/>
              <a:buChar char="–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3pPr>
            <a:lvl4pPr marL="685663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4pPr>
            <a:lvl5pPr marL="914217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Verdana"/>
              <a:buChar char="–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5pPr>
            <a:lvl6pPr marL="11111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6pPr>
            <a:lvl7pPr marL="0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7pPr>
            <a:lvl8pPr marL="0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9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8pPr>
            <a:lvl9pPr marL="0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7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9pPr>
          </a:lstStyle>
          <a:p>
            <a:pPr marL="0" marR="0" lvl="0" indent="0" defTabSz="228554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marR="0" lvl="0" indent="-514350" defTabSz="228554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2030 = 78.2%  YES</a:t>
            </a:r>
          </a:p>
          <a:p>
            <a:pPr marL="514350" marR="0" lvl="0" indent="-514350" defTabSz="228554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2040 = 85.8%</a:t>
            </a:r>
            <a:endParaRPr kumimoji="0" lang="en-US" sz="260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marL="514350" marR="0" lvl="0" indent="-514350" defTabSz="228554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Verdana" panose="020B0604030504040204" pitchFamily="34" charset="0"/>
              </a:rPr>
              <a:t>Google Auto</a:t>
            </a:r>
            <a:r>
              <a:rPr lang="en-US" sz="28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&amp; 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ResNET</a:t>
            </a:r>
            <a:endParaRPr kumimoji="0" lang="en-US" sz="26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marL="0" marR="0" lvl="0" indent="0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  <a:p>
            <a:pPr marL="0" marR="0" lvl="0" indent="0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42B0ED-08BE-46A9-8291-1130EB8B4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3120" y="77887"/>
            <a:ext cx="2460902" cy="87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63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DA2D69-8EFA-AAD4-41D9-64D3EF0C6CC3}"/>
              </a:ext>
            </a:extLst>
          </p:cNvPr>
          <p:cNvSpPr/>
          <p:nvPr/>
        </p:nvSpPr>
        <p:spPr>
          <a:xfrm>
            <a:off x="0" y="-8606"/>
            <a:ext cx="12192000" cy="1051881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lvl="0" defTabSz="914377">
              <a:lnSpc>
                <a:spcPct val="200000"/>
              </a:lnSpc>
              <a:defRPr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  G-AI   Performance   </a:t>
            </a:r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(Inflation Timeline)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hnschrift SemiBold" panose="020B0502040204020203" pitchFamily="34" charset="0"/>
              <a:ea typeface="+mn-ea"/>
              <a:cs typeface="+mn-cs"/>
            </a:endParaRPr>
          </a:p>
        </p:txBody>
      </p:sp>
      <p:sp>
        <p:nvSpPr>
          <p:cNvPr id="34" name="Marcador de texto 12">
            <a:extLst>
              <a:ext uri="{FF2B5EF4-FFF2-40B4-BE49-F238E27FC236}">
                <a16:creationId xmlns:a16="http://schemas.microsoft.com/office/drawing/2014/main" id="{D1ACB4C7-E0D0-9A5C-D250-C1E800F823F3}"/>
              </a:ext>
            </a:extLst>
          </p:cNvPr>
          <p:cNvSpPr txBox="1">
            <a:spLocks/>
          </p:cNvSpPr>
          <p:nvPr/>
        </p:nvSpPr>
        <p:spPr>
          <a:xfrm>
            <a:off x="904687" y="1240602"/>
            <a:ext cx="9460559" cy="45219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72000" tIns="36000" rIns="72000" bIns="36000" rtlCol="0" anchor="t">
            <a:noAutofit/>
          </a:bodyPr>
          <a:lstStyle>
            <a:lvl1pPr marL="0" indent="0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1pPr>
            <a:lvl2pPr marL="228554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2pPr>
            <a:lvl3pPr marL="457109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Verdana"/>
              <a:buChar char="–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3pPr>
            <a:lvl4pPr marL="685663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4pPr>
            <a:lvl5pPr marL="914217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Verdana"/>
              <a:buChar char="–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5pPr>
            <a:lvl6pPr marL="11111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6pPr>
            <a:lvl7pPr marL="0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7pPr>
            <a:lvl8pPr marL="0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9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8pPr>
            <a:lvl9pPr marL="0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7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9pPr>
          </a:lstStyle>
          <a:p>
            <a:pPr marL="0" marR="0" lvl="0" indent="0" defTabSz="228554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0" lvl="0" indent="-514350" defTabSz="228554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- WW II   (Late 1940’s ~ Early 1950’s)</a:t>
            </a:r>
          </a:p>
          <a:p>
            <a:pPr marL="514350" lvl="0" indent="-5143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1970’s   (Oil Crisis  &amp;  Stagflation)</a:t>
            </a:r>
          </a:p>
          <a:p>
            <a:pPr marL="514350" marR="0" lvl="0" indent="-514350" defTabSz="228554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Verdana" panose="020B0604030504040204" pitchFamily="34" charset="0"/>
              </a:rPr>
              <a:t>Global  Financial  Crisis   (2008 ~ 2009)</a:t>
            </a:r>
            <a:endParaRPr kumimoji="0" lang="en-US" sz="260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marL="514350" marR="0" lvl="0" indent="-514350" defTabSz="228554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 Pandemic   (2020 ~ Present)</a:t>
            </a:r>
          </a:p>
          <a:p>
            <a:pPr marL="514350" marR="0" lvl="0" indent="-514350" defTabSz="228554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0" lvl="0" indent="-514350" defTabSz="228554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0" lvl="0" indent="-514350" defTabSz="228554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marL="0" marR="0" lvl="0" indent="0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  <a:p>
            <a:pPr marL="0" marR="0" lvl="0" indent="0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9A551B-5284-4C5D-B55D-0C816179F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0149" y="188721"/>
            <a:ext cx="2219325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31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DA2D69-8EFA-AAD4-41D9-64D3EF0C6CC3}"/>
              </a:ext>
            </a:extLst>
          </p:cNvPr>
          <p:cNvSpPr/>
          <p:nvPr/>
        </p:nvSpPr>
        <p:spPr>
          <a:xfrm>
            <a:off x="0" y="-8606"/>
            <a:ext cx="12192000" cy="1051881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lvl="0" defTabSz="914377">
              <a:lnSpc>
                <a:spcPct val="200000"/>
              </a:lnSpc>
              <a:defRPr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hnschrift SemiBold" panose="020B0502040204020203" pitchFamily="34" charset="0"/>
              <a:ea typeface="+mn-ea"/>
              <a:cs typeface="+mn-cs"/>
            </a:endParaRPr>
          </a:p>
        </p:txBody>
      </p:sp>
      <p:sp>
        <p:nvSpPr>
          <p:cNvPr id="34" name="Marcador de texto 12">
            <a:extLst>
              <a:ext uri="{FF2B5EF4-FFF2-40B4-BE49-F238E27FC236}">
                <a16:creationId xmlns:a16="http://schemas.microsoft.com/office/drawing/2014/main" id="{D1ACB4C7-E0D0-9A5C-D250-C1E800F823F3}"/>
              </a:ext>
            </a:extLst>
          </p:cNvPr>
          <p:cNvSpPr txBox="1">
            <a:spLocks/>
          </p:cNvSpPr>
          <p:nvPr/>
        </p:nvSpPr>
        <p:spPr>
          <a:xfrm>
            <a:off x="610115" y="1215393"/>
            <a:ext cx="9497380" cy="44796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72000" tIns="36000" rIns="72000" bIns="36000" rtlCol="0" anchor="t">
            <a:noAutofit/>
          </a:bodyPr>
          <a:lstStyle>
            <a:lvl1pPr marL="0" indent="0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1pPr>
            <a:lvl2pPr marL="228554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2pPr>
            <a:lvl3pPr marL="457109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Verdana"/>
              <a:buChar char="–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3pPr>
            <a:lvl4pPr marL="685663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4pPr>
            <a:lvl5pPr marL="914217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Verdana"/>
              <a:buChar char="–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5pPr>
            <a:lvl6pPr marL="11111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6pPr>
            <a:lvl7pPr marL="0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7pPr>
            <a:lvl8pPr marL="0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9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8pPr>
            <a:lvl9pPr marL="0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7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9pPr>
          </a:lstStyle>
          <a:p>
            <a:pPr marL="0" marR="0" lvl="0" indent="0" defTabSz="228554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marR="0" lvl="0" indent="-514350" defTabSz="22855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Artificial Intelligence (AI)</a:t>
            </a:r>
          </a:p>
          <a:p>
            <a:pPr marL="514350" marR="0" lvl="0" indent="-514350" defTabSz="22855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Verdana" panose="020B0604030504040204" pitchFamily="34" charset="0"/>
              </a:rPr>
              <a:t>AACSB Understanding of AI</a:t>
            </a:r>
          </a:p>
          <a:p>
            <a:pPr marL="514350" marR="0" lvl="0" indent="-514350" defTabSz="22855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 of AI</a:t>
            </a:r>
          </a:p>
          <a:p>
            <a:pPr marL="514350" marR="0" lvl="0" indent="-514350" defTabSz="22855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Security Privatization: TAI 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GAI</a:t>
            </a:r>
          </a:p>
          <a:p>
            <a:pPr marL="514350" marR="0" lvl="0" indent="-514350" defTabSz="22855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Verdana" panose="020B0604030504040204" pitchFamily="34" charset="0"/>
              </a:rPr>
              <a:t>Future &amp; Expectations</a:t>
            </a:r>
          </a:p>
          <a:p>
            <a:pPr marL="514350" marR="0" lvl="0" indent="-514350" defTabSz="228554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  <a:p>
            <a:pPr marL="0" marR="0" lvl="0" indent="0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  <a:p>
            <a:pPr marL="0" marR="0" lvl="0" indent="0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66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DA2D69-8EFA-AAD4-41D9-64D3EF0C6CC3}"/>
              </a:ext>
            </a:extLst>
          </p:cNvPr>
          <p:cNvSpPr/>
          <p:nvPr/>
        </p:nvSpPr>
        <p:spPr>
          <a:xfrm>
            <a:off x="0" y="-8606"/>
            <a:ext cx="12192000" cy="1051881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lvl="0" defTabSz="914377">
              <a:lnSpc>
                <a:spcPct val="200000"/>
              </a:lnSpc>
              <a:defRPr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  G-AI   Performance  </a:t>
            </a:r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(Privatization in  2030?)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hnschrift SemiBol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9A551B-5284-4C5D-B55D-0C816179F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4024" y="317595"/>
            <a:ext cx="1704452" cy="504752"/>
          </a:xfrm>
          <a:prstGeom prst="rect">
            <a:avLst/>
          </a:prstGeom>
        </p:spPr>
      </p:pic>
      <p:pic>
        <p:nvPicPr>
          <p:cNvPr id="7" name="Picture 6" descr="A screenshot of a social security message&#10;&#10;AI-generated content may be incorrect.">
            <a:extLst>
              <a:ext uri="{FF2B5EF4-FFF2-40B4-BE49-F238E27FC236}">
                <a16:creationId xmlns:a16="http://schemas.microsoft.com/office/drawing/2014/main" id="{82F75DF2-30BE-81B3-891C-C442F0959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6117" y="1043275"/>
            <a:ext cx="8449476" cy="4969965"/>
          </a:xfrm>
          <a:prstGeom prst="rect">
            <a:avLst/>
          </a:prstGeom>
        </p:spPr>
      </p:pic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1054CBB-5AE4-55FB-C5A3-48191ECE9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72" y="207732"/>
            <a:ext cx="7620056" cy="566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7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DA2D69-8EFA-AAD4-41D9-64D3EF0C6CC3}"/>
              </a:ext>
            </a:extLst>
          </p:cNvPr>
          <p:cNvSpPr/>
          <p:nvPr/>
        </p:nvSpPr>
        <p:spPr>
          <a:xfrm>
            <a:off x="0" y="-8606"/>
            <a:ext cx="12192000" cy="1051881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lvl="0" defTabSz="914377">
              <a:lnSpc>
                <a:spcPct val="200000"/>
              </a:lnSpc>
              <a:defRPr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 Future  Expectations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hnschrift SemiBold" panose="020B0502040204020203" pitchFamily="34" charset="0"/>
              <a:ea typeface="+mn-ea"/>
              <a:cs typeface="+mn-cs"/>
            </a:endParaRPr>
          </a:p>
        </p:txBody>
      </p:sp>
      <p:sp>
        <p:nvSpPr>
          <p:cNvPr id="34" name="Marcador de texto 12">
            <a:extLst>
              <a:ext uri="{FF2B5EF4-FFF2-40B4-BE49-F238E27FC236}">
                <a16:creationId xmlns:a16="http://schemas.microsoft.com/office/drawing/2014/main" id="{D1ACB4C7-E0D0-9A5C-D250-C1E800F823F3}"/>
              </a:ext>
            </a:extLst>
          </p:cNvPr>
          <p:cNvSpPr txBox="1">
            <a:spLocks/>
          </p:cNvSpPr>
          <p:nvPr/>
        </p:nvSpPr>
        <p:spPr>
          <a:xfrm>
            <a:off x="702170" y="1497691"/>
            <a:ext cx="11080702" cy="39702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72000" tIns="36000" rIns="72000" bIns="36000" rtlCol="0" anchor="t">
            <a:noAutofit/>
          </a:bodyPr>
          <a:lstStyle>
            <a:lvl1pPr marL="0" indent="0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1pPr>
            <a:lvl2pPr marL="228554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2pPr>
            <a:lvl3pPr marL="457109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Verdana"/>
              <a:buChar char="–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3pPr>
            <a:lvl4pPr marL="685663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4pPr>
            <a:lvl5pPr marL="914217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Verdana"/>
              <a:buChar char="–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5pPr>
            <a:lvl6pPr marL="11111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6pPr>
            <a:lvl7pPr marL="0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7pPr>
            <a:lvl8pPr marL="0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9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8pPr>
            <a:lvl9pPr marL="0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7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9pPr>
          </a:lstStyle>
          <a:p>
            <a:pPr marL="0" marR="0" lvl="0" indent="0" defTabSz="228554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marR="0" lvl="0" indent="-514350" defTabSz="228554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Standardization  =  {GPT-4,  Copilot, 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SageMaker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Watson}</a:t>
            </a:r>
          </a:p>
          <a:p>
            <a:pPr marL="514350" marR="0" lvl="0" indent="-514350" defTabSz="228554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Human-Centered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Business  Models!  </a:t>
            </a:r>
          </a:p>
          <a:p>
            <a:pPr marL="514350" marR="0" lvl="0" indent="-514350" defTabSz="228554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AI-Literacy  as  Business Requirement   [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exp.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2030]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marL="0" marR="0" lvl="0" indent="0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226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DA2D69-8EFA-AAD4-41D9-64D3EF0C6CC3}"/>
              </a:ext>
            </a:extLst>
          </p:cNvPr>
          <p:cNvSpPr/>
          <p:nvPr/>
        </p:nvSpPr>
        <p:spPr>
          <a:xfrm>
            <a:off x="0" y="-8607"/>
            <a:ext cx="12192000" cy="1021197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lvl="0" defTabSz="914377">
              <a:defRPr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hnschrift SemiBold" panose="020B0502040204020203" pitchFamily="34" charset="0"/>
              <a:ea typeface="+mn-ea"/>
              <a:cs typeface="+mn-cs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4D17601-0947-4D3D-862D-76DEFD1040C6}"/>
              </a:ext>
            </a:extLst>
          </p:cNvPr>
          <p:cNvSpPr txBox="1">
            <a:spLocks noChangeArrowheads="1"/>
          </p:cNvSpPr>
          <p:nvPr/>
        </p:nvSpPr>
        <p:spPr>
          <a:xfrm>
            <a:off x="376450" y="1347755"/>
            <a:ext cx="6545987" cy="800100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ko-KR" sz="3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Charles Willow,  Ph. D.,  P.E.</a:t>
            </a:r>
          </a:p>
          <a:p>
            <a:pPr>
              <a:lnSpc>
                <a:spcPct val="10000"/>
              </a:lnSpc>
              <a:buFont typeface="Wingdings" panose="05000000000000000000" pitchFamily="2" charset="2"/>
              <a:buNone/>
              <a:defRPr/>
            </a:pPr>
            <a:endParaRPr lang="en-US" altLang="ko-KR" sz="3200" i="1" dirty="0">
              <a:ea typeface="굴림" pitchFamily="50" charset="-127"/>
            </a:endParaRP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  <a:defRPr/>
            </a:pPr>
            <a:r>
              <a:rPr lang="en-US" altLang="ko-KR" sz="3200" dirty="0">
                <a:ea typeface="굴림" pitchFamily="50" charset="-127"/>
              </a:rPr>
              <a:t>	</a:t>
            </a:r>
            <a:endParaRPr lang="en-US" altLang="ko-KR" sz="3200" i="1" dirty="0">
              <a:ea typeface="굴림" pitchFamily="50" charset="-127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20350AF-D847-438F-99AC-C2B9AEF2F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866" y="1168528"/>
            <a:ext cx="2187575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5E994CB2-C839-4F08-957A-8E3A168CC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316" y="2562092"/>
            <a:ext cx="8545065" cy="282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kumimoji="0" lang="en-US" altLang="ko-KR" sz="3600" dirty="0">
                <a:latin typeface="Arial" panose="020B0604020202020204" pitchFamily="34" charset="0"/>
                <a:ea typeface="굴림" pitchFamily="50" charset="-127"/>
                <a:cs typeface="Arial" panose="020B0604020202020204" pitchFamily="34" charset="0"/>
              </a:rPr>
              <a:t>E-mail:  </a:t>
            </a:r>
            <a:r>
              <a:rPr kumimoji="0" lang="en-US" altLang="ko-KR" sz="3600" i="1" dirty="0">
                <a:latin typeface="Arial" panose="020B0604020202020204" pitchFamily="34" charset="0"/>
                <a:ea typeface="굴림" pitchFamily="50" charset="-127"/>
                <a:cs typeface="Arial" panose="020B0604020202020204" pitchFamily="34" charset="0"/>
              </a:rPr>
              <a:t>cwillow@monmouth.edu</a:t>
            </a:r>
          </a:p>
          <a:p>
            <a:pPr>
              <a:lnSpc>
                <a:spcPct val="110000"/>
              </a:lnSpc>
              <a:defRPr/>
            </a:pPr>
            <a:r>
              <a:rPr kumimoji="0" lang="en-US" altLang="ko-KR" sz="3600" dirty="0">
                <a:latin typeface="Arial" panose="020B0604020202020204" pitchFamily="34" charset="0"/>
                <a:ea typeface="굴림" pitchFamily="50" charset="-127"/>
                <a:cs typeface="Arial" panose="020B0604020202020204" pitchFamily="34" charset="0"/>
              </a:rPr>
              <a:t>URL   :</a:t>
            </a:r>
            <a:r>
              <a:rPr kumimoji="0" lang="en-US" altLang="ko-KR" sz="3600" dirty="0">
                <a:solidFill>
                  <a:srgbClr val="FFFF00"/>
                </a:solidFill>
                <a:latin typeface="Arial" panose="020B0604020202020204" pitchFamily="34" charset="0"/>
                <a:ea typeface="굴림" pitchFamily="50" charset="-127"/>
                <a:cs typeface="Arial" panose="020B0604020202020204" pitchFamily="34" charset="0"/>
              </a:rPr>
              <a:t> 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www.monmouth.edu/directory/profiles/charles-willow/</a:t>
            </a:r>
            <a:endParaRPr kumimoji="0" lang="en-US" altLang="ko-KR" sz="2200" i="1" dirty="0">
              <a:solidFill>
                <a:srgbClr val="FFFF00"/>
              </a:solidFill>
              <a:latin typeface="Arial" panose="020B0604020202020204" pitchFamily="34" charset="0"/>
              <a:ea typeface="굴림" pitchFamily="50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0" lang="en-US" altLang="ko-KR" sz="2800" dirty="0">
                <a:latin typeface="Arial" panose="020B0604020202020204" pitchFamily="34" charset="0"/>
                <a:ea typeface="굴림" pitchFamily="50" charset="-127"/>
                <a:cs typeface="Arial" panose="020B0604020202020204" pitchFamily="34" charset="0"/>
              </a:rPr>
              <a:t>Voice:       (732) 571 – 3664</a:t>
            </a: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kumimoji="0" lang="en-US" altLang="ko-KR" sz="2800" dirty="0">
                <a:latin typeface="Arial" panose="020B0604020202020204" pitchFamily="34" charset="0"/>
                <a:ea typeface="굴림" pitchFamily="50" charset="-127"/>
                <a:cs typeface="Arial" panose="020B0604020202020204" pitchFamily="34" charset="0"/>
              </a:rPr>
              <a:t>Office:      </a:t>
            </a:r>
            <a:r>
              <a:rPr kumimoji="0" lang="en-US" altLang="ko-KR" sz="2600" dirty="0">
                <a:latin typeface="Arial" panose="020B0604020202020204" pitchFamily="34" charset="0"/>
                <a:ea typeface="굴림" pitchFamily="50" charset="-127"/>
                <a:cs typeface="Arial" panose="020B0604020202020204" pitchFamily="34" charset="0"/>
              </a:rPr>
              <a:t>Leon Hess Biz School,  Monmouth University</a:t>
            </a: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kumimoji="0" lang="en-US" altLang="ko-KR" sz="2600" dirty="0">
                <a:latin typeface="Arial" panose="020B0604020202020204" pitchFamily="34" charset="0"/>
                <a:ea typeface="굴림" pitchFamily="50" charset="-127"/>
                <a:cs typeface="Arial" panose="020B0604020202020204" pitchFamily="34" charset="0"/>
              </a:rPr>
              <a:t>                  W. Long Branch,   NJ  07764-1898</a:t>
            </a:r>
          </a:p>
        </p:txBody>
      </p:sp>
    </p:spTree>
    <p:extLst>
      <p:ext uri="{BB962C8B-B14F-4D97-AF65-F5344CB8AC3E}">
        <p14:creationId xmlns:p14="http://schemas.microsoft.com/office/powerpoint/2010/main" val="1763504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DA2D69-8EFA-AAD4-41D9-64D3EF0C6CC3}"/>
              </a:ext>
            </a:extLst>
          </p:cNvPr>
          <p:cNvSpPr/>
          <p:nvPr/>
        </p:nvSpPr>
        <p:spPr>
          <a:xfrm>
            <a:off x="0" y="-8606"/>
            <a:ext cx="12192000" cy="1051881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lvl="0" defTabSz="914377">
              <a:lnSpc>
                <a:spcPct val="200000"/>
              </a:lnSpc>
              <a:defRPr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§.  Appendix:  G-AI  Policies  in  Academe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hnschrift SemiBold" panose="020B0502040204020203" pitchFamily="34" charset="0"/>
              <a:ea typeface="+mn-ea"/>
              <a:cs typeface="+mn-cs"/>
            </a:endParaRPr>
          </a:p>
        </p:txBody>
      </p:sp>
      <p:sp>
        <p:nvSpPr>
          <p:cNvPr id="34" name="Marcador de texto 12">
            <a:extLst>
              <a:ext uri="{FF2B5EF4-FFF2-40B4-BE49-F238E27FC236}">
                <a16:creationId xmlns:a16="http://schemas.microsoft.com/office/drawing/2014/main" id="{D1ACB4C7-E0D0-9A5C-D250-C1E800F823F3}"/>
              </a:ext>
            </a:extLst>
          </p:cNvPr>
          <p:cNvSpPr txBox="1">
            <a:spLocks/>
          </p:cNvSpPr>
          <p:nvPr/>
        </p:nvSpPr>
        <p:spPr>
          <a:xfrm>
            <a:off x="702170" y="1497691"/>
            <a:ext cx="11080702" cy="39702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72000" tIns="36000" rIns="72000" bIns="36000" rtlCol="0" anchor="t">
            <a:noAutofit/>
          </a:bodyPr>
          <a:lstStyle>
            <a:lvl1pPr marL="0" indent="0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1pPr>
            <a:lvl2pPr marL="228554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2pPr>
            <a:lvl3pPr marL="457109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Verdana"/>
              <a:buChar char="–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3pPr>
            <a:lvl4pPr marL="685663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4pPr>
            <a:lvl5pPr marL="914217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Verdana"/>
              <a:buChar char="–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5pPr>
            <a:lvl6pPr marL="11111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6pPr>
            <a:lvl7pPr marL="0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7pPr>
            <a:lvl8pPr marL="0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9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8pPr>
            <a:lvl9pPr marL="0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7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9pPr>
          </a:lstStyle>
          <a:p>
            <a:pPr marL="0" marR="0" lvl="0" indent="0" defTabSz="228554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marR="0" lvl="0" indent="-514350" defTabSz="228554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Harvard  Policies</a:t>
            </a:r>
          </a:p>
          <a:p>
            <a:pPr marL="514350" marR="0" lvl="0" indent="-514350" defTabSz="228554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STEM  Policies</a:t>
            </a:r>
          </a:p>
          <a:p>
            <a:pPr marL="514350" marR="0" lvl="0" indent="-514350" defTabSz="228554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Verdana" panose="020B0604030504040204" pitchFamily="34" charset="0"/>
              </a:rPr>
              <a:t>Humanities  Policies</a:t>
            </a:r>
          </a:p>
          <a:p>
            <a:pPr marL="0" marR="0" lvl="0" indent="0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01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DA2D69-8EFA-AAD4-41D9-64D3EF0C6CC3}"/>
              </a:ext>
            </a:extLst>
          </p:cNvPr>
          <p:cNvSpPr/>
          <p:nvPr/>
        </p:nvSpPr>
        <p:spPr>
          <a:xfrm>
            <a:off x="0" y="-8606"/>
            <a:ext cx="12192000" cy="1051881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lvl="0" defTabSz="914377">
              <a:lnSpc>
                <a:spcPct val="200000"/>
              </a:lnSpc>
              <a:defRPr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G-AI  Strategies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hnschrift SemiBol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558071-1722-444C-A980-DE0EBC191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" y="0"/>
            <a:ext cx="121858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00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DA2D69-8EFA-AAD4-41D9-64D3EF0C6CC3}"/>
              </a:ext>
            </a:extLst>
          </p:cNvPr>
          <p:cNvSpPr/>
          <p:nvPr/>
        </p:nvSpPr>
        <p:spPr>
          <a:xfrm>
            <a:off x="0" y="-8606"/>
            <a:ext cx="12192000" cy="1051881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lvl="0" defTabSz="914377">
              <a:lnSpc>
                <a:spcPct val="200000"/>
              </a:lnSpc>
              <a:defRPr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G-AI  Strategies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hnschrift SemiBol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0C9D69-C531-4173-A058-CE4BA1ED5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1" y="0"/>
            <a:ext cx="12129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86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DA2D69-8EFA-AAD4-41D9-64D3EF0C6CC3}"/>
              </a:ext>
            </a:extLst>
          </p:cNvPr>
          <p:cNvSpPr/>
          <p:nvPr/>
        </p:nvSpPr>
        <p:spPr>
          <a:xfrm>
            <a:off x="0" y="-8606"/>
            <a:ext cx="12192000" cy="1051881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hnschrift SemiBol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6694CD-2C69-43DF-97E3-5AC6FA864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54" y="-8606"/>
            <a:ext cx="114096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78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DA2D69-8EFA-AAD4-41D9-64D3EF0C6CC3}"/>
              </a:ext>
            </a:extLst>
          </p:cNvPr>
          <p:cNvSpPr/>
          <p:nvPr/>
        </p:nvSpPr>
        <p:spPr>
          <a:xfrm>
            <a:off x="0" y="-8606"/>
            <a:ext cx="12192000" cy="1051881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hnschrift SemiBol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61749B-DAC7-4053-94C5-E7392F397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40" y="0"/>
            <a:ext cx="11485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85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DA2D69-8EFA-AAD4-41D9-64D3EF0C6CC3}"/>
              </a:ext>
            </a:extLst>
          </p:cNvPr>
          <p:cNvSpPr/>
          <p:nvPr/>
        </p:nvSpPr>
        <p:spPr>
          <a:xfrm>
            <a:off x="0" y="-8606"/>
            <a:ext cx="12192000" cy="1051881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lvl="0" defTabSz="914377">
              <a:lnSpc>
                <a:spcPct val="200000"/>
              </a:lnSpc>
              <a:defRPr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hnschrift SemiBold" panose="020B0502040204020203" pitchFamily="34" charset="0"/>
              <a:ea typeface="+mn-ea"/>
              <a:cs typeface="+mn-cs"/>
            </a:endParaRPr>
          </a:p>
        </p:txBody>
      </p:sp>
      <p:sp>
        <p:nvSpPr>
          <p:cNvPr id="34" name="Marcador de texto 12">
            <a:extLst>
              <a:ext uri="{FF2B5EF4-FFF2-40B4-BE49-F238E27FC236}">
                <a16:creationId xmlns:a16="http://schemas.microsoft.com/office/drawing/2014/main" id="{D1ACB4C7-E0D0-9A5C-D250-C1E800F823F3}"/>
              </a:ext>
            </a:extLst>
          </p:cNvPr>
          <p:cNvSpPr txBox="1">
            <a:spLocks/>
          </p:cNvSpPr>
          <p:nvPr/>
        </p:nvSpPr>
        <p:spPr>
          <a:xfrm>
            <a:off x="610115" y="1294890"/>
            <a:ext cx="11000924" cy="43449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72000" tIns="36000" rIns="72000" bIns="36000" rtlCol="0" anchor="t">
            <a:noAutofit/>
          </a:bodyPr>
          <a:lstStyle>
            <a:lvl1pPr marL="0" indent="0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1pPr>
            <a:lvl2pPr marL="228554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2pPr>
            <a:lvl3pPr marL="457109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Verdana"/>
              <a:buChar char="–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3pPr>
            <a:lvl4pPr marL="685663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4pPr>
            <a:lvl5pPr marL="914217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Verdana"/>
              <a:buChar char="–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5pPr>
            <a:lvl6pPr marL="11111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6pPr>
            <a:lvl7pPr marL="0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7pPr>
            <a:lvl8pPr marL="0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9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8pPr>
            <a:lvl9pPr marL="0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7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9pPr>
          </a:lstStyle>
          <a:p>
            <a:pPr marL="0" marR="0" lvl="0" indent="0" defTabSz="228554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marR="0" lvl="0" indent="-514350" defTabSz="22855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AACSB  AI  Conference  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[May, 2024 @ Santa Clara Univ., CA]</a:t>
            </a:r>
          </a:p>
          <a:p>
            <a:pPr marL="514350" marR="0" lvl="0" indent="-514350" defTabSz="228554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Verdana" panose="020B0604030504040204" pitchFamily="34" charset="0"/>
              </a:rPr>
              <a:t>AI  Policy Guide e-Book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Verdana" panose="020B0604030504040204" pitchFamily="34" charset="0"/>
              </a:rPr>
              <a:t>,  ACUE</a:t>
            </a:r>
          </a:p>
          <a:p>
            <a:pPr marL="514350" marR="0" lvl="0" indent="-514350" defTabSz="228554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 Artificial  Intelligence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Charles Willow   </a:t>
            </a:r>
          </a:p>
          <a:p>
            <a:pPr marR="0" lvl="0" defTabSz="228554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[In Process,  Pearson/ Prentice-Hall, 2025~27]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  <a:p>
            <a:pPr marL="0" marR="0" lvl="0" indent="0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  <a:p>
            <a:pPr marL="0" marR="0" lvl="0" indent="0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330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DA2D69-8EFA-AAD4-41D9-64D3EF0C6CC3}"/>
              </a:ext>
            </a:extLst>
          </p:cNvPr>
          <p:cNvSpPr/>
          <p:nvPr/>
        </p:nvSpPr>
        <p:spPr>
          <a:xfrm>
            <a:off x="0" y="-8606"/>
            <a:ext cx="12192000" cy="1051881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lvl="0" defTabSz="914377">
              <a:lnSpc>
                <a:spcPct val="200000"/>
              </a:lnSpc>
              <a:defRPr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Introduction  to  Artificial  Intelligence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hnschrift SemiBold" panose="020B0502040204020203" pitchFamily="34" charset="0"/>
              <a:ea typeface="+mn-ea"/>
              <a:cs typeface="+mn-cs"/>
            </a:endParaRPr>
          </a:p>
        </p:txBody>
      </p:sp>
      <p:sp>
        <p:nvSpPr>
          <p:cNvPr id="34" name="Marcador de texto 12">
            <a:extLst>
              <a:ext uri="{FF2B5EF4-FFF2-40B4-BE49-F238E27FC236}">
                <a16:creationId xmlns:a16="http://schemas.microsoft.com/office/drawing/2014/main" id="{D1ACB4C7-E0D0-9A5C-D250-C1E800F823F3}"/>
              </a:ext>
            </a:extLst>
          </p:cNvPr>
          <p:cNvSpPr txBox="1">
            <a:spLocks/>
          </p:cNvSpPr>
          <p:nvPr/>
        </p:nvSpPr>
        <p:spPr>
          <a:xfrm>
            <a:off x="610115" y="1215393"/>
            <a:ext cx="9497380" cy="44796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72000" tIns="36000" rIns="72000" bIns="36000" rtlCol="0" anchor="t">
            <a:noAutofit/>
          </a:bodyPr>
          <a:lstStyle>
            <a:lvl1pPr marL="0" indent="0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1pPr>
            <a:lvl2pPr marL="228554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2pPr>
            <a:lvl3pPr marL="457109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Verdana"/>
              <a:buChar char="–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3pPr>
            <a:lvl4pPr marL="685663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4pPr>
            <a:lvl5pPr marL="914217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Verdana"/>
              <a:buChar char="–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5pPr>
            <a:lvl6pPr marL="11111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6pPr>
            <a:lvl7pPr marL="0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7pPr>
            <a:lvl8pPr marL="0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9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8pPr>
            <a:lvl9pPr marL="0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7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9pPr>
          </a:lstStyle>
          <a:p>
            <a:pPr marL="0" marR="0" lvl="0" indent="0" defTabSz="228554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marR="0" lvl="0" indent="-514350" defTabSz="22855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Tri-Quarter Century (75-yr)  History</a:t>
            </a:r>
          </a:p>
          <a:p>
            <a:pPr marL="514350" marR="0" lvl="0" indent="-514350" defTabSz="22855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Verdana" panose="020B0604030504040204" pitchFamily="34" charset="0"/>
              </a:rPr>
              <a:t>Boom  Factors</a:t>
            </a:r>
          </a:p>
          <a:p>
            <a:pPr marL="914309" lvl="2" indent="-4572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n-US" sz="2800" b="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cs typeface="Arial" panose="020B0604020202020204" pitchFamily="34" charset="0"/>
              </a:rPr>
              <a:t>Mobility  Revolution      (</a:t>
            </a:r>
            <a:r>
              <a:rPr lang="en-US" sz="2400" b="0" i="1" dirty="0">
                <a:solidFill>
                  <a:srgbClr val="000000"/>
                </a:solidFill>
                <a:cs typeface="Arial" panose="020B0604020202020204" pitchFamily="34" charset="0"/>
              </a:rPr>
              <a:t>Digita</a:t>
            </a:r>
            <a:r>
              <a:rPr lang="en-US" sz="2400" i="1" dirty="0">
                <a:solidFill>
                  <a:srgbClr val="000000"/>
                </a:solidFill>
                <a:cs typeface="Arial" panose="020B0604020202020204" pitchFamily="34" charset="0"/>
              </a:rPr>
              <a:t>l</a:t>
            </a: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Big Data)</a:t>
            </a:r>
          </a:p>
          <a:p>
            <a:pPr marL="914309" lvl="2" indent="-4572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Verdana" panose="020B0604030504040204" pitchFamily="34" charset="0"/>
              </a:rPr>
              <a:t> Technology Revolution  (Chips, N/W, S/W)</a:t>
            </a:r>
          </a:p>
          <a:p>
            <a:pPr marL="914309" lvl="2" indent="-4572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i="1" dirty="0">
                <a:solidFill>
                  <a:srgbClr val="000000"/>
                </a:solidFill>
              </a:rPr>
              <a:t>End-User Interaction    </a:t>
            </a:r>
            <a:r>
              <a:rPr lang="en-US" sz="2400" dirty="0">
                <a:solidFill>
                  <a:srgbClr val="000000"/>
                </a:solidFill>
              </a:rPr>
              <a:t>(2022~; </a:t>
            </a:r>
            <a:r>
              <a:rPr lang="en-US" sz="2400" dirty="0"/>
              <a:t>Chat-GPT</a:t>
            </a:r>
            <a:r>
              <a:rPr lang="en-US" sz="2400" baseline="30000" dirty="0"/>
              <a:t>©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Verdana" panose="020B0604030504040204" pitchFamily="34" charset="0"/>
            </a:endParaRPr>
          </a:p>
          <a:p>
            <a:pPr marL="0" marR="0" lvl="0" indent="0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  <a:p>
            <a:pPr marL="0" marR="0" lvl="0" indent="0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799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DA2D69-8EFA-AAD4-41D9-64D3EF0C6CC3}"/>
              </a:ext>
            </a:extLst>
          </p:cNvPr>
          <p:cNvSpPr/>
          <p:nvPr/>
        </p:nvSpPr>
        <p:spPr>
          <a:xfrm>
            <a:off x="0" y="-8606"/>
            <a:ext cx="12192000" cy="1051881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lvl="0" defTabSz="914377">
              <a:lnSpc>
                <a:spcPct val="200000"/>
              </a:lnSpc>
              <a:defRPr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  Mechanics of AI  </a:t>
            </a:r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(Backend)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hnschrift SemiBold" panose="020B0502040204020203" pitchFamily="34" charset="0"/>
              <a:ea typeface="+mn-ea"/>
              <a:cs typeface="+mn-cs"/>
            </a:endParaRPr>
          </a:p>
        </p:txBody>
      </p:sp>
      <p:sp>
        <p:nvSpPr>
          <p:cNvPr id="34" name="Marcador de texto 12">
            <a:extLst>
              <a:ext uri="{FF2B5EF4-FFF2-40B4-BE49-F238E27FC236}">
                <a16:creationId xmlns:a16="http://schemas.microsoft.com/office/drawing/2014/main" id="{D1ACB4C7-E0D0-9A5C-D250-C1E800F823F3}"/>
              </a:ext>
            </a:extLst>
          </p:cNvPr>
          <p:cNvSpPr txBox="1">
            <a:spLocks/>
          </p:cNvSpPr>
          <p:nvPr/>
        </p:nvSpPr>
        <p:spPr>
          <a:xfrm>
            <a:off x="254174" y="1141750"/>
            <a:ext cx="5667947" cy="34977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72000" tIns="36000" rIns="72000" bIns="36000" rtlCol="0" anchor="t">
            <a:noAutofit/>
          </a:bodyPr>
          <a:lstStyle>
            <a:lvl1pPr marL="0" indent="0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1pPr>
            <a:lvl2pPr marL="228554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2pPr>
            <a:lvl3pPr marL="457109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Verdana"/>
              <a:buChar char="–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3pPr>
            <a:lvl4pPr marL="685663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4pPr>
            <a:lvl5pPr marL="914217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Verdana"/>
              <a:buChar char="–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5pPr>
            <a:lvl6pPr marL="11111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6pPr>
            <a:lvl7pPr marL="0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7pPr>
            <a:lvl8pPr marL="0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9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8pPr>
            <a:lvl9pPr marL="0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7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9pPr>
          </a:lstStyle>
          <a:p>
            <a:pPr marL="0" marR="0" lvl="0" indent="0" defTabSz="228554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R="0" lvl="0" defTabSz="228554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  Parallel  Networks:  </a:t>
            </a:r>
          </a:p>
          <a:p>
            <a:pPr marL="514350" marR="0" lvl="0" indent="-514350" defTabSz="228554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Verdana" panose="020B0604030504040204" pitchFamily="34" charset="0"/>
              </a:rPr>
              <a:t>Nodes  =  Data </a:t>
            </a:r>
          </a:p>
          <a:p>
            <a:pPr marL="514350" marR="0" lvl="0" indent="-514350" defTabSz="228554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Arcs     =  Knowledge</a:t>
            </a:r>
          </a:p>
          <a:p>
            <a:pPr marL="514350" marR="0" lvl="0" indent="-514350" defTabSz="228554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Paths   =  Expertise</a:t>
            </a:r>
          </a:p>
          <a:p>
            <a:pPr marL="514350" marR="0" lvl="0" indent="-514350" defTabSz="228554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Graphs = Deep  Learning</a:t>
            </a:r>
          </a:p>
          <a:p>
            <a:pPr marL="514350" marR="0" lvl="0" indent="-514350" defTabSz="228554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lvl="2" indent="0">
              <a:lnSpc>
                <a:spcPct val="150000"/>
              </a:lnSpc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pic>
        <p:nvPicPr>
          <p:cNvPr id="1026" name="Picture 2" descr="Graphs — Ada Computer Science">
            <a:extLst>
              <a:ext uri="{FF2B5EF4-FFF2-40B4-BE49-F238E27FC236}">
                <a16:creationId xmlns:a16="http://schemas.microsoft.com/office/drawing/2014/main" id="{49DF27B4-181C-4112-86B4-B3A423502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120" y="1817548"/>
            <a:ext cx="6132841" cy="376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903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DA2D69-8EFA-AAD4-41D9-64D3EF0C6CC3}"/>
              </a:ext>
            </a:extLst>
          </p:cNvPr>
          <p:cNvSpPr/>
          <p:nvPr/>
        </p:nvSpPr>
        <p:spPr>
          <a:xfrm>
            <a:off x="0" y="-8606"/>
            <a:ext cx="12192000" cy="1051881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lvl="0" defTabSz="914377">
              <a:lnSpc>
                <a:spcPct val="200000"/>
              </a:lnSpc>
              <a:defRPr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  Machine  Learning:  Classification 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hnschrift SemiBold" panose="020B0502040204020203" pitchFamily="34" charset="0"/>
              <a:ea typeface="+mn-ea"/>
              <a:cs typeface="+mn-cs"/>
            </a:endParaRPr>
          </a:p>
        </p:txBody>
      </p:sp>
      <p:sp>
        <p:nvSpPr>
          <p:cNvPr id="34" name="Marcador de texto 12">
            <a:extLst>
              <a:ext uri="{FF2B5EF4-FFF2-40B4-BE49-F238E27FC236}">
                <a16:creationId xmlns:a16="http://schemas.microsoft.com/office/drawing/2014/main" id="{D1ACB4C7-E0D0-9A5C-D250-C1E800F823F3}"/>
              </a:ext>
            </a:extLst>
          </p:cNvPr>
          <p:cNvSpPr txBox="1">
            <a:spLocks/>
          </p:cNvSpPr>
          <p:nvPr/>
        </p:nvSpPr>
        <p:spPr>
          <a:xfrm>
            <a:off x="610114" y="1325857"/>
            <a:ext cx="10872049" cy="43078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72000" tIns="36000" rIns="72000" bIns="36000" rtlCol="0" anchor="t">
            <a:noAutofit/>
          </a:bodyPr>
          <a:lstStyle>
            <a:lvl1pPr marL="0" indent="0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1pPr>
            <a:lvl2pPr marL="228554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2pPr>
            <a:lvl3pPr marL="457109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Verdana"/>
              <a:buChar char="–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3pPr>
            <a:lvl4pPr marL="685663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4pPr>
            <a:lvl5pPr marL="914217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Verdana"/>
              <a:buChar char="–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5pPr>
            <a:lvl6pPr marL="11111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6pPr>
            <a:lvl7pPr marL="0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7pPr>
            <a:lvl8pPr marL="0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9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8pPr>
            <a:lvl9pPr marL="0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7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9pPr>
          </a:lstStyle>
          <a:p>
            <a:pPr marL="0" marR="0" lvl="0" indent="0" defTabSz="228554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marR="0" lvl="0" indent="-514350" defTabSz="22855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Deterministic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Outcomes</a:t>
            </a:r>
          </a:p>
          <a:p>
            <a:pPr lvl="4" indent="0">
              <a:lnSpc>
                <a:spcPct val="150000"/>
              </a:lnSpc>
              <a:buNone/>
              <a:defRPr/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[</a:t>
            </a:r>
            <a:r>
              <a:rPr lang="en-US" sz="2400" b="1" i="1" dirty="0">
                <a:solidFill>
                  <a:srgbClr val="000000"/>
                </a:solidFill>
                <a:cs typeface="Arial" panose="020B0604020202020204" pitchFamily="34" charset="0"/>
              </a:rPr>
              <a:t>e.g.</a:t>
            </a:r>
            <a:r>
              <a:rPr 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 Yes/ No]</a:t>
            </a:r>
          </a:p>
          <a:p>
            <a:pPr lvl="4" indent="0">
              <a:buNone/>
              <a:defRPr/>
            </a:pPr>
            <a:endParaRPr lang="en-US" sz="24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514350" lvl="0" indent="-5143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Stochastic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Outcomes  (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i.e. 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Open-Ended)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									</a:t>
            </a: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[</a:t>
            </a:r>
            <a:r>
              <a:rPr lang="en-US" sz="2400" i="1" dirty="0">
                <a:solidFill>
                  <a:srgbClr val="000000"/>
                </a:solidFill>
                <a:cs typeface="Arial" panose="020B0604020202020204" pitchFamily="34" charset="0"/>
              </a:rPr>
              <a:t>e.g.</a:t>
            </a: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 Consumer  Behavior]</a:t>
            </a:r>
          </a:p>
          <a:p>
            <a:pPr marL="0" marR="0" lvl="0" indent="0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372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DA2D69-8EFA-AAD4-41D9-64D3EF0C6CC3}"/>
              </a:ext>
            </a:extLst>
          </p:cNvPr>
          <p:cNvSpPr/>
          <p:nvPr/>
        </p:nvSpPr>
        <p:spPr>
          <a:xfrm>
            <a:off x="0" y="-8606"/>
            <a:ext cx="12192000" cy="91440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1.2.1  Taxonomy:  Machine  Learning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" panose="020B0502040204020203" pitchFamily="34" charset="0"/>
              <a:ea typeface="+mn-ea"/>
              <a:cs typeface="+mn-cs"/>
            </a:endParaRPr>
          </a:p>
        </p:txBody>
      </p:sp>
      <p:sp>
        <p:nvSpPr>
          <p:cNvPr id="36" name="Marcador de texto 12">
            <a:extLst>
              <a:ext uri="{FF2B5EF4-FFF2-40B4-BE49-F238E27FC236}">
                <a16:creationId xmlns:a16="http://schemas.microsoft.com/office/drawing/2014/main" id="{ACEB40F7-E530-1BEB-68F5-DBB6CD6DE729}"/>
              </a:ext>
            </a:extLst>
          </p:cNvPr>
          <p:cNvSpPr txBox="1">
            <a:spLocks/>
          </p:cNvSpPr>
          <p:nvPr/>
        </p:nvSpPr>
        <p:spPr>
          <a:xfrm>
            <a:off x="364540" y="1171129"/>
            <a:ext cx="11462919" cy="46241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72000" tIns="36000" rIns="72000" bIns="36000" rtlCol="0" anchor="t">
            <a:noAutofit/>
          </a:bodyPr>
          <a:lstStyle>
            <a:lvl1pPr marL="0" indent="0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1pPr>
            <a:lvl2pPr marL="228554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2pPr>
            <a:lvl3pPr marL="457109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Verdana"/>
              <a:buChar char="–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3pPr>
            <a:lvl4pPr marL="685663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4pPr>
            <a:lvl5pPr marL="914217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Verdana"/>
              <a:buChar char="–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5pPr>
            <a:lvl6pPr marL="11111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6pPr>
            <a:lvl7pPr marL="0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7pPr>
            <a:lvl8pPr marL="0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9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8pPr>
            <a:lvl9pPr marL="0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7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9pPr>
          </a:lstStyle>
          <a:p>
            <a:pPr marL="0" marR="0" lvl="0" indent="0" algn="l" defTabSz="22855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Neural  Network</a:t>
            </a:r>
          </a:p>
          <a:p>
            <a:pPr marL="0" marR="0" lvl="0" indent="0" algn="l" defTabSz="22855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(taxonomy) </a:t>
            </a:r>
          </a:p>
          <a:p>
            <a:pPr marL="0" marR="0" lvl="0" indent="0" algn="l" defTabSz="22855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800" b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228554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Willow,  </a:t>
            </a:r>
            <a:r>
              <a:rPr lang="en-US" sz="2800" b="0" i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IJIIT</a:t>
            </a:r>
            <a:r>
              <a:rPr lang="en-US" sz="2800" b="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 </a:t>
            </a:r>
            <a:r>
              <a:rPr lang="en-US" sz="2800" b="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(4), </a:t>
            </a:r>
          </a:p>
          <a:p>
            <a:pPr marL="0" marR="0" lvl="0" indent="0" algn="l" defTabSz="228554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600" b="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25-51,  </a:t>
            </a:r>
            <a:r>
              <a:rPr lang="en-US" sz="2800" b="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2005.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Verdana" panose="020B0604030504040204" pitchFamily="34" charset="0"/>
            </a:endParaRP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Verdana" panose="020B0604030504040204" pitchFamily="34" charset="0"/>
              </a:rPr>
              <a:t> </a:t>
            </a: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Verdana" panose="020B0604030504040204" pitchFamily="34" charset="0"/>
            </a:endParaRPr>
          </a:p>
          <a:p>
            <a:pPr marL="457200" marR="0" lvl="0" indent="-45720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Verdana" panose="020B0604030504040204" pitchFamily="34" charset="0"/>
            </a:endParaRP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D97C72-80A9-47A0-B15F-4B2F5F72C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384" y="1321529"/>
            <a:ext cx="8443910" cy="447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84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DA2D69-8EFA-AAD4-41D9-64D3EF0C6CC3}"/>
              </a:ext>
            </a:extLst>
          </p:cNvPr>
          <p:cNvSpPr/>
          <p:nvPr/>
        </p:nvSpPr>
        <p:spPr>
          <a:xfrm>
            <a:off x="0" y="-8606"/>
            <a:ext cx="12192000" cy="91440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1.2.2  Example of  Feed-Back  Deterministic  Learning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" panose="020B0502040204020203" pitchFamily="34" charset="0"/>
              <a:ea typeface="+mn-ea"/>
              <a:cs typeface="+mn-cs"/>
            </a:endParaRPr>
          </a:p>
        </p:txBody>
      </p:sp>
      <p:sp>
        <p:nvSpPr>
          <p:cNvPr id="36" name="Marcador de texto 12">
            <a:extLst>
              <a:ext uri="{FF2B5EF4-FFF2-40B4-BE49-F238E27FC236}">
                <a16:creationId xmlns:a16="http://schemas.microsoft.com/office/drawing/2014/main" id="{ACEB40F7-E530-1BEB-68F5-DBB6CD6DE729}"/>
              </a:ext>
            </a:extLst>
          </p:cNvPr>
          <p:cNvSpPr txBox="1">
            <a:spLocks/>
          </p:cNvSpPr>
          <p:nvPr/>
        </p:nvSpPr>
        <p:spPr>
          <a:xfrm>
            <a:off x="364540" y="1171129"/>
            <a:ext cx="11462919" cy="46241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72000" tIns="36000" rIns="72000" bIns="36000" rtlCol="0" anchor="t">
            <a:noAutofit/>
          </a:bodyPr>
          <a:lstStyle>
            <a:lvl1pPr marL="0" indent="0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1pPr>
            <a:lvl2pPr marL="228554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2pPr>
            <a:lvl3pPr marL="457109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Verdana"/>
              <a:buChar char="–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3pPr>
            <a:lvl4pPr marL="685663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4pPr>
            <a:lvl5pPr marL="914217" indent="-228554" algn="l" defTabSz="228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Verdana"/>
              <a:buChar char="–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5pPr>
            <a:lvl6pPr marL="11111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6pPr>
            <a:lvl7pPr marL="0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7pPr>
            <a:lvl8pPr marL="0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9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8pPr>
            <a:lvl9pPr marL="0" indent="0" algn="l" defTabSz="2285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7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9pPr>
          </a:lstStyle>
          <a:p>
            <a:pPr marL="0" marR="0" lvl="0" indent="0" algn="l" defTabSz="22855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Neural  Network</a:t>
            </a:r>
          </a:p>
          <a:p>
            <a:pPr marL="0" marR="0" lvl="0" indent="0" algn="l" defTabSz="22855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(application:  </a:t>
            </a:r>
            <a:r>
              <a:rPr lang="en-US" sz="2800" b="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R T </a:t>
            </a:r>
            <a:r>
              <a:rPr lang="en-US" sz="28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  <a:p>
            <a:pPr marL="0" marR="0" lvl="0" indent="0" algn="l" defTabSz="22855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800" b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228554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Willow,  </a:t>
            </a:r>
            <a:r>
              <a:rPr lang="en-US" sz="2800" b="0" i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IJIIT</a:t>
            </a:r>
            <a:r>
              <a:rPr lang="en-US" sz="2800" b="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 </a:t>
            </a:r>
            <a:r>
              <a:rPr lang="en-US" sz="2800" b="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(4), </a:t>
            </a:r>
          </a:p>
          <a:p>
            <a:pPr marL="0" marR="0" lvl="0" indent="0" algn="l" defTabSz="228554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600" b="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25-51,  </a:t>
            </a:r>
            <a:r>
              <a:rPr lang="en-US" sz="2800" b="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2005.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Verdana" panose="020B0604030504040204" pitchFamily="34" charset="0"/>
            </a:endParaRP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Verdana" panose="020B0604030504040204" pitchFamily="34" charset="0"/>
              </a:rPr>
              <a:t> </a:t>
            </a: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Verdana" panose="020B0604030504040204" pitchFamily="34" charset="0"/>
            </a:endParaRPr>
          </a:p>
          <a:p>
            <a:pPr marL="457200" marR="0" lvl="0" indent="-45720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Verdana" panose="020B0604030504040204" pitchFamily="34" charset="0"/>
            </a:endParaRP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B1EEAC-14D2-48D9-9A71-66A794533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765" y="905794"/>
            <a:ext cx="7231694" cy="509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8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DA2D69-8EFA-AAD4-41D9-64D3EF0C6CC3}"/>
              </a:ext>
            </a:extLst>
          </p:cNvPr>
          <p:cNvSpPr/>
          <p:nvPr/>
        </p:nvSpPr>
        <p:spPr>
          <a:xfrm>
            <a:off x="0" y="-8606"/>
            <a:ext cx="12192000" cy="91440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1.2.3 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Int’l J. of Intelligent Info. Tech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.: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iGi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66DE5B-13D4-4BC8-8C3F-81DB30A13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609" y="905794"/>
            <a:ext cx="8712418" cy="506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2422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LEARBRIDGE 061913">
      <a:dk1>
        <a:srgbClr val="000000"/>
      </a:dk1>
      <a:lt1>
        <a:srgbClr val="FFFFFF"/>
      </a:lt1>
      <a:dk2>
        <a:srgbClr val="586461"/>
      </a:dk2>
      <a:lt2>
        <a:srgbClr val="BBBBBB"/>
      </a:lt2>
      <a:accent1>
        <a:srgbClr val="006796"/>
      </a:accent1>
      <a:accent2>
        <a:srgbClr val="0498A2"/>
      </a:accent2>
      <a:accent3>
        <a:srgbClr val="892245"/>
      </a:accent3>
      <a:accent4>
        <a:srgbClr val="542A5F"/>
      </a:accent4>
      <a:accent5>
        <a:srgbClr val="007236"/>
      </a:accent5>
      <a:accent6>
        <a:srgbClr val="E63E22"/>
      </a:accent6>
      <a:hlink>
        <a:srgbClr val="FAAF5E"/>
      </a:hlink>
      <a:folHlink>
        <a:srgbClr val="B6E0F9"/>
      </a:folHlink>
    </a:clrScheme>
    <a:fontScheme name="ClearBridge Fonts">
      <a:majorFont>
        <a:latin typeface="Univers Com 45 Light"/>
        <a:ea typeface="Batang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1f386fdf-f0bd-4309-8d6f-e5efafc7fe89" xsi:nil="true"/>
    <TaxCatchAll xmlns="0fbde97e-f24f-4d6c-8e43-fbf3492814f5" xsi:nil="true"/>
    <Note xmlns="1f386fdf-f0bd-4309-8d6f-e5efafc7fe89" xsi:nil="true"/>
    <lcf76f155ced4ddcb4097134ff3c332f xmlns="1f386fdf-f0bd-4309-8d6f-e5efafc7fe8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DE14C5CC498F4DA8190B19F31F37EE" ma:contentTypeVersion="18" ma:contentTypeDescription="Create a new document." ma:contentTypeScope="" ma:versionID="335d17195fa08119488746373c5ac5d5">
  <xsd:schema xmlns:xsd="http://www.w3.org/2001/XMLSchema" xmlns:xs="http://www.w3.org/2001/XMLSchema" xmlns:p="http://schemas.microsoft.com/office/2006/metadata/properties" xmlns:ns2="0fbde97e-f24f-4d6c-8e43-fbf3492814f5" xmlns:ns3="1f386fdf-f0bd-4309-8d6f-e5efafc7fe89" targetNamespace="http://schemas.microsoft.com/office/2006/metadata/properties" ma:root="true" ma:fieldsID="d2dd6d1eadc046b7b895c2a8cd1eb799" ns2:_="" ns3:_="">
    <xsd:import namespace="0fbde97e-f24f-4d6c-8e43-fbf3492814f5"/>
    <xsd:import namespace="1f386fdf-f0bd-4309-8d6f-e5efafc7fe8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SearchProperties" minOccurs="0"/>
                <xsd:element ref="ns3:Date" minOccurs="0"/>
                <xsd:element ref="ns3:MediaServiceObjectDetectorVersions" minOccurs="0"/>
                <xsd:element ref="ns3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bde97e-f24f-4d6c-8e43-fbf3492814f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669a784-bb94-4abc-8159-c84fb07d3ae0}" ma:internalName="TaxCatchAll" ma:showField="CatchAllData" ma:web="0fbde97e-f24f-4d6c-8e43-fbf3492814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386fdf-f0bd-4309-8d6f-e5efafc7fe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1ac3496-c938-4ba6-9fa4-36a86cbdde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" ma:index="23" nillable="true" ma:displayName="Date" ma:format="DateOnly" ma:internalName="Date">
      <xsd:simpleType>
        <xsd:restriction base="dms:DateTim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Note" ma:index="25" nillable="true" ma:displayName="Note" ma:format="Dropdown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8B7F3D-5905-40F0-9DF7-8A292F390A87}">
  <ds:schemaRefs>
    <ds:schemaRef ds:uri="http://www.w3.org/XML/1998/namespace"/>
    <ds:schemaRef ds:uri="http://purl.org/dc/terms/"/>
    <ds:schemaRef ds:uri="1f386fdf-f0bd-4309-8d6f-e5efafc7fe89"/>
    <ds:schemaRef ds:uri="http://schemas.microsoft.com/office/infopath/2007/PartnerControls"/>
    <ds:schemaRef ds:uri="0fbde97e-f24f-4d6c-8e43-fbf3492814f5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A3C211D-6F2F-48BA-A6AE-B92CEC5071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317FF8-21D0-42CE-B9B4-60090B4EA5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bde97e-f24f-4d6c-8e43-fbf3492814f5"/>
    <ds:schemaRef ds:uri="1f386fdf-f0bd-4309-8d6f-e5efafc7fe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53673</TotalTime>
  <Words>904</Words>
  <Application>Microsoft Office PowerPoint</Application>
  <PresentationFormat>Widescreen</PresentationFormat>
  <Paragraphs>208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굴림</vt:lpstr>
      <vt:lpstr>Arial</vt:lpstr>
      <vt:lpstr>Arial Narrow</vt:lpstr>
      <vt:lpstr>Bahnschrift SemiBold</vt:lpstr>
      <vt:lpstr>Barlow Condensed</vt:lpstr>
      <vt:lpstr>Calibri</vt:lpstr>
      <vt:lpstr>Calibri Light</vt:lpstr>
      <vt:lpstr>Segoe UI</vt:lpstr>
      <vt:lpstr>Tahoma</vt:lpstr>
      <vt:lpstr>Times New Roman</vt:lpstr>
      <vt:lpstr>Verdana</vt:lpstr>
      <vt:lpstr>Wingdings</vt:lpstr>
      <vt:lpstr>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MONMOUTH UNIVERSITY</dc:title>
  <dc:creator>Microsoft Office User</dc:creator>
  <cp:lastModifiedBy>Willow, Charles</cp:lastModifiedBy>
  <cp:revision>231</cp:revision>
  <cp:lastPrinted>2023-11-29T20:33:21Z</cp:lastPrinted>
  <dcterms:created xsi:type="dcterms:W3CDTF">2022-01-13T16:55:35Z</dcterms:created>
  <dcterms:modified xsi:type="dcterms:W3CDTF">2026-03-05T01:50:16Z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0x01010052DE14C5CC498F4DA8190B19F31F37EE</vt:lpwstr>
  </property>
</Properties>
</file>