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56" r:id="rId4"/>
    <p:sldId id="379" r:id="rId5"/>
    <p:sldId id="274" r:id="rId6"/>
    <p:sldId id="382" r:id="rId7"/>
    <p:sldId id="276" r:id="rId8"/>
    <p:sldId id="384" r:id="rId9"/>
    <p:sldId id="386" r:id="rId10"/>
    <p:sldId id="388" r:id="rId11"/>
    <p:sldId id="389" r:id="rId12"/>
    <p:sldId id="262" r:id="rId13"/>
    <p:sldId id="263" r:id="rId14"/>
    <p:sldId id="380" r:id="rId15"/>
    <p:sldId id="385" r:id="rId16"/>
    <p:sldId id="383" r:id="rId17"/>
    <p:sldId id="3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8FB17C-2541-46B5-8C85-EFD9300684B5}" v="505" dt="2022-11-08T12:52:08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571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olf, Jason" userId="91edd6c6-e630-4b18-b68d-66bf75cf7ee9" providerId="ADAL" clId="{C48FB17C-2541-46B5-8C85-EFD9300684B5}"/>
    <pc:docChg chg="custSel modSld sldOrd">
      <pc:chgData name="Adolf, Jason" userId="91edd6c6-e630-4b18-b68d-66bf75cf7ee9" providerId="ADAL" clId="{C48FB17C-2541-46B5-8C85-EFD9300684B5}" dt="2022-11-08T12:56:07.291" v="183"/>
      <pc:docMkLst>
        <pc:docMk/>
      </pc:docMkLst>
      <pc:sldChg chg="delSp mod delAnim">
        <pc:chgData name="Adolf, Jason" userId="91edd6c6-e630-4b18-b68d-66bf75cf7ee9" providerId="ADAL" clId="{C48FB17C-2541-46B5-8C85-EFD9300684B5}" dt="2022-11-08T12:54:03.988" v="181" actId="478"/>
        <pc:sldMkLst>
          <pc:docMk/>
          <pc:sldMk cId="3505498025" sldId="263"/>
        </pc:sldMkLst>
        <pc:spChg chg="del">
          <ac:chgData name="Adolf, Jason" userId="91edd6c6-e630-4b18-b68d-66bf75cf7ee9" providerId="ADAL" clId="{C48FB17C-2541-46B5-8C85-EFD9300684B5}" dt="2022-11-08T12:54:03.988" v="181" actId="478"/>
          <ac:spMkLst>
            <pc:docMk/>
            <pc:sldMk cId="3505498025" sldId="263"/>
            <ac:spMk id="3" creationId="{05A98990-7EE8-0274-FC13-35C6DACCC94F}"/>
          </ac:spMkLst>
        </pc:spChg>
      </pc:sldChg>
      <pc:sldChg chg="modSp mod">
        <pc:chgData name="Adolf, Jason" userId="91edd6c6-e630-4b18-b68d-66bf75cf7ee9" providerId="ADAL" clId="{C48FB17C-2541-46B5-8C85-EFD9300684B5}" dt="2022-11-08T12:30:46.147" v="17" actId="20577"/>
        <pc:sldMkLst>
          <pc:docMk/>
          <pc:sldMk cId="73467564" sldId="276"/>
        </pc:sldMkLst>
        <pc:spChg chg="mod">
          <ac:chgData name="Adolf, Jason" userId="91edd6c6-e630-4b18-b68d-66bf75cf7ee9" providerId="ADAL" clId="{C48FB17C-2541-46B5-8C85-EFD9300684B5}" dt="2022-11-08T12:30:46.147" v="17" actId="20577"/>
          <ac:spMkLst>
            <pc:docMk/>
            <pc:sldMk cId="73467564" sldId="276"/>
            <ac:spMk id="20" creationId="{7EA9F3A4-4366-4AE9-AC1C-A153F66AC166}"/>
          </ac:spMkLst>
        </pc:spChg>
      </pc:sldChg>
      <pc:sldChg chg="modSp modAnim">
        <pc:chgData name="Adolf, Jason" userId="91edd6c6-e630-4b18-b68d-66bf75cf7ee9" providerId="ADAL" clId="{C48FB17C-2541-46B5-8C85-EFD9300684B5}" dt="2022-11-08T12:52:08.980" v="180" actId="20577"/>
        <pc:sldMkLst>
          <pc:docMk/>
          <pc:sldMk cId="840577566" sldId="380"/>
        </pc:sldMkLst>
        <pc:spChg chg="mod">
          <ac:chgData name="Adolf, Jason" userId="91edd6c6-e630-4b18-b68d-66bf75cf7ee9" providerId="ADAL" clId="{C48FB17C-2541-46B5-8C85-EFD9300684B5}" dt="2022-11-08T12:52:08.980" v="180" actId="20577"/>
          <ac:spMkLst>
            <pc:docMk/>
            <pc:sldMk cId="840577566" sldId="380"/>
            <ac:spMk id="8" creationId="{DFC9065F-C8F0-8383-96F9-3ACBCF3B05E3}"/>
          </ac:spMkLst>
        </pc:spChg>
      </pc:sldChg>
      <pc:sldChg chg="addSp modSp mod">
        <pc:chgData name="Adolf, Jason" userId="91edd6c6-e630-4b18-b68d-66bf75cf7ee9" providerId="ADAL" clId="{C48FB17C-2541-46B5-8C85-EFD9300684B5}" dt="2022-11-08T12:45:55.975" v="136" actId="20577"/>
        <pc:sldMkLst>
          <pc:docMk/>
          <pc:sldMk cId="1517167488" sldId="385"/>
        </pc:sldMkLst>
        <pc:spChg chg="add mod">
          <ac:chgData name="Adolf, Jason" userId="91edd6c6-e630-4b18-b68d-66bf75cf7ee9" providerId="ADAL" clId="{C48FB17C-2541-46B5-8C85-EFD9300684B5}" dt="2022-11-08T12:45:29.521" v="109" actId="1076"/>
          <ac:spMkLst>
            <pc:docMk/>
            <pc:sldMk cId="1517167488" sldId="385"/>
            <ac:spMk id="4" creationId="{608C831E-556D-0276-7835-BB4DE6BB3C8D}"/>
          </ac:spMkLst>
        </pc:spChg>
        <pc:spChg chg="add mod">
          <ac:chgData name="Adolf, Jason" userId="91edd6c6-e630-4b18-b68d-66bf75cf7ee9" providerId="ADAL" clId="{C48FB17C-2541-46B5-8C85-EFD9300684B5}" dt="2022-11-08T12:45:43.224" v="123" actId="1076"/>
          <ac:spMkLst>
            <pc:docMk/>
            <pc:sldMk cId="1517167488" sldId="385"/>
            <ac:spMk id="5" creationId="{4966E517-ECA0-4B63-304E-06736E31BE73}"/>
          </ac:spMkLst>
        </pc:spChg>
        <pc:spChg chg="add mod">
          <ac:chgData name="Adolf, Jason" userId="91edd6c6-e630-4b18-b68d-66bf75cf7ee9" providerId="ADAL" clId="{C48FB17C-2541-46B5-8C85-EFD9300684B5}" dt="2022-11-08T12:45:55.975" v="136" actId="20577"/>
          <ac:spMkLst>
            <pc:docMk/>
            <pc:sldMk cId="1517167488" sldId="385"/>
            <ac:spMk id="6" creationId="{D941A809-DA98-4A60-AF91-5DB18652BB35}"/>
          </ac:spMkLst>
        </pc:spChg>
        <pc:picChg chg="add mod">
          <ac:chgData name="Adolf, Jason" userId="91edd6c6-e630-4b18-b68d-66bf75cf7ee9" providerId="ADAL" clId="{C48FB17C-2541-46B5-8C85-EFD9300684B5}" dt="2022-11-08T12:42:44.960" v="87" actId="1076"/>
          <ac:picMkLst>
            <pc:docMk/>
            <pc:sldMk cId="1517167488" sldId="385"/>
            <ac:picMk id="1026" creationId="{A9E22E1F-3D89-2847-E8E6-E73B9AF5C2AA}"/>
          </ac:picMkLst>
        </pc:picChg>
        <pc:picChg chg="add mod">
          <ac:chgData name="Adolf, Jason" userId="91edd6c6-e630-4b18-b68d-66bf75cf7ee9" providerId="ADAL" clId="{C48FB17C-2541-46B5-8C85-EFD9300684B5}" dt="2022-11-08T12:45:05.960" v="94" actId="1076"/>
          <ac:picMkLst>
            <pc:docMk/>
            <pc:sldMk cId="1517167488" sldId="385"/>
            <ac:picMk id="1028" creationId="{99E7CEAB-4912-EA0D-ADF5-7F4EC8EA6413}"/>
          </ac:picMkLst>
        </pc:picChg>
        <pc:picChg chg="add mod">
          <ac:chgData name="Adolf, Jason" userId="91edd6c6-e630-4b18-b68d-66bf75cf7ee9" providerId="ADAL" clId="{C48FB17C-2541-46B5-8C85-EFD9300684B5}" dt="2022-11-08T12:45:10.512" v="96" actId="14100"/>
          <ac:picMkLst>
            <pc:docMk/>
            <pc:sldMk cId="1517167488" sldId="385"/>
            <ac:picMk id="1030" creationId="{178442AA-DB8F-27C5-8C38-F6F62CD23047}"/>
          </ac:picMkLst>
        </pc:picChg>
      </pc:sldChg>
      <pc:sldChg chg="modSp mod modAnim">
        <pc:chgData name="Adolf, Jason" userId="91edd6c6-e630-4b18-b68d-66bf75cf7ee9" providerId="ADAL" clId="{C48FB17C-2541-46B5-8C85-EFD9300684B5}" dt="2022-11-08T12:37:03.948" v="51" actId="20577"/>
        <pc:sldMkLst>
          <pc:docMk/>
          <pc:sldMk cId="562823693" sldId="386"/>
        </pc:sldMkLst>
        <pc:spChg chg="mod">
          <ac:chgData name="Adolf, Jason" userId="91edd6c6-e630-4b18-b68d-66bf75cf7ee9" providerId="ADAL" clId="{C48FB17C-2541-46B5-8C85-EFD9300684B5}" dt="2022-11-08T12:37:03.948" v="51" actId="20577"/>
          <ac:spMkLst>
            <pc:docMk/>
            <pc:sldMk cId="562823693" sldId="386"/>
            <ac:spMk id="3" creationId="{A959C278-1333-8764-7205-D16582612427}"/>
          </ac:spMkLst>
        </pc:spChg>
      </pc:sldChg>
      <pc:sldChg chg="modSp modAnim">
        <pc:chgData name="Adolf, Jason" userId="91edd6c6-e630-4b18-b68d-66bf75cf7ee9" providerId="ADAL" clId="{C48FB17C-2541-46B5-8C85-EFD9300684B5}" dt="2022-11-08T12:39:48.629" v="85" actId="20577"/>
        <pc:sldMkLst>
          <pc:docMk/>
          <pc:sldMk cId="1900373086" sldId="388"/>
        </pc:sldMkLst>
        <pc:spChg chg="mod">
          <ac:chgData name="Adolf, Jason" userId="91edd6c6-e630-4b18-b68d-66bf75cf7ee9" providerId="ADAL" clId="{C48FB17C-2541-46B5-8C85-EFD9300684B5}" dt="2022-11-08T12:39:48.629" v="85" actId="20577"/>
          <ac:spMkLst>
            <pc:docMk/>
            <pc:sldMk cId="1900373086" sldId="388"/>
            <ac:spMk id="9" creationId="{B18366EE-72D2-0127-DC84-2156A0765851}"/>
          </ac:spMkLst>
        </pc:spChg>
      </pc:sldChg>
      <pc:sldChg chg="addSp delSp modSp mod">
        <pc:chgData name="Adolf, Jason" userId="91edd6c6-e630-4b18-b68d-66bf75cf7ee9" providerId="ADAL" clId="{C48FB17C-2541-46B5-8C85-EFD9300684B5}" dt="2022-11-08T12:51:25.472" v="145" actId="14100"/>
        <pc:sldMkLst>
          <pc:docMk/>
          <pc:sldMk cId="2764786720" sldId="389"/>
        </pc:sldMkLst>
        <pc:picChg chg="add mod">
          <ac:chgData name="Adolf, Jason" userId="91edd6c6-e630-4b18-b68d-66bf75cf7ee9" providerId="ADAL" clId="{C48FB17C-2541-46B5-8C85-EFD9300684B5}" dt="2022-11-08T12:51:25.472" v="145" actId="14100"/>
          <ac:picMkLst>
            <pc:docMk/>
            <pc:sldMk cId="2764786720" sldId="389"/>
            <ac:picMk id="4" creationId="{95B42A46-004D-D18F-0AC8-39D66AA2D090}"/>
          </ac:picMkLst>
        </pc:picChg>
        <pc:picChg chg="del">
          <ac:chgData name="Adolf, Jason" userId="91edd6c6-e630-4b18-b68d-66bf75cf7ee9" providerId="ADAL" clId="{C48FB17C-2541-46B5-8C85-EFD9300684B5}" dt="2022-11-08T12:50:58.158" v="137" actId="478"/>
          <ac:picMkLst>
            <pc:docMk/>
            <pc:sldMk cId="2764786720" sldId="389"/>
            <ac:picMk id="7" creationId="{F04583EA-4B07-C465-6E8A-F941B20F7A6B}"/>
          </ac:picMkLst>
        </pc:picChg>
      </pc:sldChg>
      <pc:sldChg chg="ord">
        <pc:chgData name="Adolf, Jason" userId="91edd6c6-e630-4b18-b68d-66bf75cf7ee9" providerId="ADAL" clId="{C48FB17C-2541-46B5-8C85-EFD9300684B5}" dt="2022-11-08T12:56:07.291" v="183"/>
        <pc:sldMkLst>
          <pc:docMk/>
          <pc:sldMk cId="775518305" sldId="390"/>
        </pc:sldMkLst>
      </pc:sldChg>
    </pc:docChg>
  </pc:docChgLst>
  <pc:docChgLst>
    <pc:chgData name="Jason Adolf" userId="91edd6c6-e630-4b18-b68d-66bf75cf7ee9" providerId="ADAL" clId="{C48FB17C-2541-46B5-8C85-EFD9300684B5}"/>
    <pc:docChg chg="undo custSel addSld delSld modSld sldOrd">
      <pc:chgData name="Jason Adolf" userId="91edd6c6-e630-4b18-b68d-66bf75cf7ee9" providerId="ADAL" clId="{C48FB17C-2541-46B5-8C85-EFD9300684B5}" dt="2022-11-07T21:18:18.456" v="2708"/>
      <pc:docMkLst>
        <pc:docMk/>
      </pc:docMkLst>
      <pc:sldChg chg="addSp delSp modSp mod modTransition">
        <pc:chgData name="Jason Adolf" userId="91edd6c6-e630-4b18-b68d-66bf75cf7ee9" providerId="ADAL" clId="{C48FB17C-2541-46B5-8C85-EFD9300684B5}" dt="2022-11-07T17:39:46.148" v="827" actId="1076"/>
        <pc:sldMkLst>
          <pc:docMk/>
          <pc:sldMk cId="4060017387" sldId="256"/>
        </pc:sldMkLst>
        <pc:spChg chg="mod">
          <ac:chgData name="Jason Adolf" userId="91edd6c6-e630-4b18-b68d-66bf75cf7ee9" providerId="ADAL" clId="{C48FB17C-2541-46B5-8C85-EFD9300684B5}" dt="2022-11-07T17:39:46.148" v="827" actId="1076"/>
          <ac:spMkLst>
            <pc:docMk/>
            <pc:sldMk cId="4060017387" sldId="256"/>
            <ac:spMk id="2" creationId="{E43798A6-EA5C-80F6-841E-B4B3C3EB7C92}"/>
          </ac:spMkLst>
        </pc:spChg>
        <pc:spChg chg="mod">
          <ac:chgData name="Jason Adolf" userId="91edd6c6-e630-4b18-b68d-66bf75cf7ee9" providerId="ADAL" clId="{C48FB17C-2541-46B5-8C85-EFD9300684B5}" dt="2022-11-07T14:22:31.162" v="89"/>
          <ac:spMkLst>
            <pc:docMk/>
            <pc:sldMk cId="4060017387" sldId="256"/>
            <ac:spMk id="3" creationId="{8C4DC1C8-1DCC-6FC9-BF9C-899E4D88E0D9}"/>
          </ac:spMkLst>
        </pc:spChg>
        <pc:spChg chg="add mod">
          <ac:chgData name="Jason Adolf" userId="91edd6c6-e630-4b18-b68d-66bf75cf7ee9" providerId="ADAL" clId="{C48FB17C-2541-46B5-8C85-EFD9300684B5}" dt="2022-11-07T14:23:17.094" v="114" actId="1076"/>
          <ac:spMkLst>
            <pc:docMk/>
            <pc:sldMk cId="4060017387" sldId="256"/>
            <ac:spMk id="6" creationId="{0FEFBD71-F9FC-DF4C-31DD-7D406DF0A427}"/>
          </ac:spMkLst>
        </pc:spChg>
        <pc:picChg chg="del">
          <ac:chgData name="Jason Adolf" userId="91edd6c6-e630-4b18-b68d-66bf75cf7ee9" providerId="ADAL" clId="{C48FB17C-2541-46B5-8C85-EFD9300684B5}" dt="2022-11-07T14:20:52.619" v="68" actId="478"/>
          <ac:picMkLst>
            <pc:docMk/>
            <pc:sldMk cId="4060017387" sldId="256"/>
            <ac:picMk id="4" creationId="{00000000-0000-0000-0000-000000000000}"/>
          </ac:picMkLst>
        </pc:picChg>
      </pc:sldChg>
      <pc:sldChg chg="ord modTransition">
        <pc:chgData name="Jason Adolf" userId="91edd6c6-e630-4b18-b68d-66bf75cf7ee9" providerId="ADAL" clId="{C48FB17C-2541-46B5-8C85-EFD9300684B5}" dt="2022-11-07T19:27:01.085" v="2020"/>
        <pc:sldMkLst>
          <pc:docMk/>
          <pc:sldMk cId="2920157325" sldId="262"/>
        </pc:sldMkLst>
      </pc:sldChg>
      <pc:sldChg chg="ord modTransition">
        <pc:chgData name="Jason Adolf" userId="91edd6c6-e630-4b18-b68d-66bf75cf7ee9" providerId="ADAL" clId="{C48FB17C-2541-46B5-8C85-EFD9300684B5}" dt="2022-11-07T19:27:01.085" v="2020"/>
        <pc:sldMkLst>
          <pc:docMk/>
          <pc:sldMk cId="3505498025" sldId="263"/>
        </pc:sldMkLst>
      </pc:sldChg>
      <pc:sldChg chg="modSp mod modTransition">
        <pc:chgData name="Jason Adolf" userId="91edd6c6-e630-4b18-b68d-66bf75cf7ee9" providerId="ADAL" clId="{C48FB17C-2541-46B5-8C85-EFD9300684B5}" dt="2022-11-07T19:31:45.291" v="2250" actId="1076"/>
        <pc:sldMkLst>
          <pc:docMk/>
          <pc:sldMk cId="4087868441" sldId="274"/>
        </pc:sldMkLst>
        <pc:spChg chg="mod">
          <ac:chgData name="Jason Adolf" userId="91edd6c6-e630-4b18-b68d-66bf75cf7ee9" providerId="ADAL" clId="{C48FB17C-2541-46B5-8C85-EFD9300684B5}" dt="2022-11-07T19:31:21.277" v="2247" actId="5793"/>
          <ac:spMkLst>
            <pc:docMk/>
            <pc:sldMk cId="4087868441" sldId="274"/>
            <ac:spMk id="3" creationId="{00000000-0000-0000-0000-000000000000}"/>
          </ac:spMkLst>
        </pc:spChg>
        <pc:grpChg chg="mod">
          <ac:chgData name="Jason Adolf" userId="91edd6c6-e630-4b18-b68d-66bf75cf7ee9" providerId="ADAL" clId="{C48FB17C-2541-46B5-8C85-EFD9300684B5}" dt="2022-11-07T19:31:34.716" v="2249" actId="1076"/>
          <ac:grpSpMkLst>
            <pc:docMk/>
            <pc:sldMk cId="4087868441" sldId="274"/>
            <ac:grpSpMk id="45" creationId="{9E9C28FD-93CF-8D5A-E550-90D7247DD240}"/>
          </ac:grpSpMkLst>
        </pc:grpChg>
        <pc:picChg chg="mod">
          <ac:chgData name="Jason Adolf" userId="91edd6c6-e630-4b18-b68d-66bf75cf7ee9" providerId="ADAL" clId="{C48FB17C-2541-46B5-8C85-EFD9300684B5}" dt="2022-11-07T19:31:45.291" v="2250" actId="1076"/>
          <ac:picMkLst>
            <pc:docMk/>
            <pc:sldMk cId="4087868441" sldId="274"/>
            <ac:picMk id="5" creationId="{00000000-0000-0000-0000-000000000000}"/>
          </ac:picMkLst>
        </pc:picChg>
        <pc:picChg chg="mod">
          <ac:chgData name="Jason Adolf" userId="91edd6c6-e630-4b18-b68d-66bf75cf7ee9" providerId="ADAL" clId="{C48FB17C-2541-46B5-8C85-EFD9300684B5}" dt="2022-11-07T19:31:30.577" v="2248" actId="1076"/>
          <ac:picMkLst>
            <pc:docMk/>
            <pc:sldMk cId="4087868441" sldId="274"/>
            <ac:picMk id="14" creationId="{2BE74A62-D22B-058C-9CB1-95DB101A35F0}"/>
          </ac:picMkLst>
        </pc:picChg>
      </pc:sldChg>
      <pc:sldChg chg="modSp modTransition">
        <pc:chgData name="Jason Adolf" userId="91edd6c6-e630-4b18-b68d-66bf75cf7ee9" providerId="ADAL" clId="{C48FB17C-2541-46B5-8C85-EFD9300684B5}" dt="2022-11-07T19:32:46.760" v="2254" actId="20577"/>
        <pc:sldMkLst>
          <pc:docMk/>
          <pc:sldMk cId="73467564" sldId="276"/>
        </pc:sldMkLst>
        <pc:spChg chg="mod">
          <ac:chgData name="Jason Adolf" userId="91edd6c6-e630-4b18-b68d-66bf75cf7ee9" providerId="ADAL" clId="{C48FB17C-2541-46B5-8C85-EFD9300684B5}" dt="2022-11-07T19:32:46.760" v="2254" actId="20577"/>
          <ac:spMkLst>
            <pc:docMk/>
            <pc:sldMk cId="73467564" sldId="276"/>
            <ac:spMk id="2" creationId="{04DD623F-68F0-0168-092E-2406FF7B6286}"/>
          </ac:spMkLst>
        </pc:spChg>
      </pc:sldChg>
      <pc:sldChg chg="modTransition">
        <pc:chgData name="Jason Adolf" userId="91edd6c6-e630-4b18-b68d-66bf75cf7ee9" providerId="ADAL" clId="{C48FB17C-2541-46B5-8C85-EFD9300684B5}" dt="2022-11-07T14:19:09.414" v="0"/>
        <pc:sldMkLst>
          <pc:docMk/>
          <pc:sldMk cId="110121977" sldId="379"/>
        </pc:sldMkLst>
      </pc:sldChg>
      <pc:sldChg chg="addSp delSp modSp mod ord modTransition addAnim delAnim modAnim">
        <pc:chgData name="Jason Adolf" userId="91edd6c6-e630-4b18-b68d-66bf75cf7ee9" providerId="ADAL" clId="{C48FB17C-2541-46B5-8C85-EFD9300684B5}" dt="2022-11-07T19:42:14.428" v="2451"/>
        <pc:sldMkLst>
          <pc:docMk/>
          <pc:sldMk cId="840577566" sldId="380"/>
        </pc:sldMkLst>
        <pc:spChg chg="mod">
          <ac:chgData name="Jason Adolf" userId="91edd6c6-e630-4b18-b68d-66bf75cf7ee9" providerId="ADAL" clId="{C48FB17C-2541-46B5-8C85-EFD9300684B5}" dt="2022-11-07T19:40:04.691" v="2261" actId="1076"/>
          <ac:spMkLst>
            <pc:docMk/>
            <pc:sldMk cId="840577566" sldId="380"/>
            <ac:spMk id="3" creationId="{41E2AAF4-A1F4-6C53-F792-3DB980B57386}"/>
          </ac:spMkLst>
        </pc:spChg>
        <pc:spChg chg="add del">
          <ac:chgData name="Jason Adolf" userId="91edd6c6-e630-4b18-b68d-66bf75cf7ee9" providerId="ADAL" clId="{C48FB17C-2541-46B5-8C85-EFD9300684B5}" dt="2022-11-07T19:39:48.030" v="2260" actId="478"/>
          <ac:spMkLst>
            <pc:docMk/>
            <pc:sldMk cId="840577566" sldId="380"/>
            <ac:spMk id="7" creationId="{5EA41395-D8BB-631F-6D9D-F6C9366C7165}"/>
          </ac:spMkLst>
        </pc:spChg>
        <pc:spChg chg="add mod">
          <ac:chgData name="Jason Adolf" userId="91edd6c6-e630-4b18-b68d-66bf75cf7ee9" providerId="ADAL" clId="{C48FB17C-2541-46B5-8C85-EFD9300684B5}" dt="2022-11-07T19:41:40.109" v="2448" actId="114"/>
          <ac:spMkLst>
            <pc:docMk/>
            <pc:sldMk cId="840577566" sldId="380"/>
            <ac:spMk id="8" creationId="{DFC9065F-C8F0-8383-96F9-3ACBCF3B05E3}"/>
          </ac:spMkLst>
        </pc:spChg>
      </pc:sldChg>
      <pc:sldChg chg="modTransition">
        <pc:chgData name="Jason Adolf" userId="91edd6c6-e630-4b18-b68d-66bf75cf7ee9" providerId="ADAL" clId="{C48FB17C-2541-46B5-8C85-EFD9300684B5}" dt="2022-11-07T14:19:09.414" v="0"/>
        <pc:sldMkLst>
          <pc:docMk/>
          <pc:sldMk cId="3724101893" sldId="382"/>
        </pc:sldMkLst>
      </pc:sldChg>
      <pc:sldChg chg="modTransition">
        <pc:chgData name="Jason Adolf" userId="91edd6c6-e630-4b18-b68d-66bf75cf7ee9" providerId="ADAL" clId="{C48FB17C-2541-46B5-8C85-EFD9300684B5}" dt="2022-11-07T14:19:09.414" v="0"/>
        <pc:sldMkLst>
          <pc:docMk/>
          <pc:sldMk cId="1790000836" sldId="383"/>
        </pc:sldMkLst>
      </pc:sldChg>
      <pc:sldChg chg="addSp modSp new mod modAnim">
        <pc:chgData name="Jason Adolf" userId="91edd6c6-e630-4b18-b68d-66bf75cf7ee9" providerId="ADAL" clId="{C48FB17C-2541-46B5-8C85-EFD9300684B5}" dt="2022-11-07T21:04:22.593" v="2666" actId="255"/>
        <pc:sldMkLst>
          <pc:docMk/>
          <pc:sldMk cId="2965169107" sldId="384"/>
        </pc:sldMkLst>
        <pc:spChg chg="mod">
          <ac:chgData name="Jason Adolf" userId="91edd6c6-e630-4b18-b68d-66bf75cf7ee9" providerId="ADAL" clId="{C48FB17C-2541-46B5-8C85-EFD9300684B5}" dt="2022-11-07T17:40:59.860" v="828" actId="20577"/>
          <ac:spMkLst>
            <pc:docMk/>
            <pc:sldMk cId="2965169107" sldId="384"/>
            <ac:spMk id="2" creationId="{A5C6DA5B-D7E6-C461-F57B-C58C8058F573}"/>
          </ac:spMkLst>
        </pc:spChg>
        <pc:spChg chg="mod">
          <ac:chgData name="Jason Adolf" userId="91edd6c6-e630-4b18-b68d-66bf75cf7ee9" providerId="ADAL" clId="{C48FB17C-2541-46B5-8C85-EFD9300684B5}" dt="2022-11-07T19:33:21.118" v="2255" actId="20577"/>
          <ac:spMkLst>
            <pc:docMk/>
            <pc:sldMk cId="2965169107" sldId="384"/>
            <ac:spMk id="3" creationId="{3E7D4AA1-6F4D-FBB8-FFEE-52180E46EC76}"/>
          </ac:spMkLst>
        </pc:spChg>
        <pc:spChg chg="add mod">
          <ac:chgData name="Jason Adolf" userId="91edd6c6-e630-4b18-b68d-66bf75cf7ee9" providerId="ADAL" clId="{C48FB17C-2541-46B5-8C85-EFD9300684B5}" dt="2022-11-07T21:04:22.593" v="2666" actId="255"/>
          <ac:spMkLst>
            <pc:docMk/>
            <pc:sldMk cId="2965169107" sldId="384"/>
            <ac:spMk id="4" creationId="{7DC2DCC0-6E01-9F1B-34D4-482D6A335446}"/>
          </ac:spMkLst>
        </pc:spChg>
      </pc:sldChg>
      <pc:sldChg chg="modSp new mod ord modAnim">
        <pc:chgData name="Jason Adolf" userId="91edd6c6-e630-4b18-b68d-66bf75cf7ee9" providerId="ADAL" clId="{C48FB17C-2541-46B5-8C85-EFD9300684B5}" dt="2022-11-07T21:17:32.796" v="2707"/>
        <pc:sldMkLst>
          <pc:docMk/>
          <pc:sldMk cId="1517167488" sldId="385"/>
        </pc:sldMkLst>
        <pc:spChg chg="mod">
          <ac:chgData name="Jason Adolf" userId="91edd6c6-e630-4b18-b68d-66bf75cf7ee9" providerId="ADAL" clId="{C48FB17C-2541-46B5-8C85-EFD9300684B5}" dt="2022-11-07T21:12:44.802" v="2694" actId="1076"/>
          <ac:spMkLst>
            <pc:docMk/>
            <pc:sldMk cId="1517167488" sldId="385"/>
            <ac:spMk id="2" creationId="{449672E5-92F4-611C-BFDA-4BCF1BB30BEC}"/>
          </ac:spMkLst>
        </pc:spChg>
        <pc:spChg chg="mod">
          <ac:chgData name="Jason Adolf" userId="91edd6c6-e630-4b18-b68d-66bf75cf7ee9" providerId="ADAL" clId="{C48FB17C-2541-46B5-8C85-EFD9300684B5}" dt="2022-11-07T21:13:08.597" v="2704" actId="20577"/>
          <ac:spMkLst>
            <pc:docMk/>
            <pc:sldMk cId="1517167488" sldId="385"/>
            <ac:spMk id="3" creationId="{AD930DAB-89FB-0084-57F9-0033C4F3DE5D}"/>
          </ac:spMkLst>
        </pc:spChg>
      </pc:sldChg>
      <pc:sldChg chg="addSp delSp modSp new mod modAnim">
        <pc:chgData name="Jason Adolf" userId="91edd6c6-e630-4b18-b68d-66bf75cf7ee9" providerId="ADAL" clId="{C48FB17C-2541-46B5-8C85-EFD9300684B5}" dt="2022-11-07T21:12:16.089" v="2693"/>
        <pc:sldMkLst>
          <pc:docMk/>
          <pc:sldMk cId="562823693" sldId="386"/>
        </pc:sldMkLst>
        <pc:spChg chg="mod">
          <ac:chgData name="Jason Adolf" userId="91edd6c6-e630-4b18-b68d-66bf75cf7ee9" providerId="ADAL" clId="{C48FB17C-2541-46B5-8C85-EFD9300684B5}" dt="2022-11-07T14:28:45.445" v="520" actId="114"/>
          <ac:spMkLst>
            <pc:docMk/>
            <pc:sldMk cId="562823693" sldId="386"/>
            <ac:spMk id="2" creationId="{685BB9BF-5C2D-D6E7-C7CF-B41FEE53C60C}"/>
          </ac:spMkLst>
        </pc:spChg>
        <pc:spChg chg="mod">
          <ac:chgData name="Jason Adolf" userId="91edd6c6-e630-4b18-b68d-66bf75cf7ee9" providerId="ADAL" clId="{C48FB17C-2541-46B5-8C85-EFD9300684B5}" dt="2022-11-07T21:07:36.779" v="2669" actId="1076"/>
          <ac:spMkLst>
            <pc:docMk/>
            <pc:sldMk cId="562823693" sldId="386"/>
            <ac:spMk id="3" creationId="{A959C278-1333-8764-7205-D16582612427}"/>
          </ac:spMkLst>
        </pc:spChg>
        <pc:picChg chg="add del">
          <ac:chgData name="Jason Adolf" userId="91edd6c6-e630-4b18-b68d-66bf75cf7ee9" providerId="ADAL" clId="{C48FB17C-2541-46B5-8C85-EFD9300684B5}" dt="2022-11-07T21:07:45.263" v="2671" actId="478"/>
          <ac:picMkLst>
            <pc:docMk/>
            <pc:sldMk cId="562823693" sldId="386"/>
            <ac:picMk id="4" creationId="{9F1916FB-2C4D-0722-EF83-8F7CA5052903}"/>
          </ac:picMkLst>
        </pc:picChg>
        <pc:picChg chg="add mod">
          <ac:chgData name="Jason Adolf" userId="91edd6c6-e630-4b18-b68d-66bf75cf7ee9" providerId="ADAL" clId="{C48FB17C-2541-46B5-8C85-EFD9300684B5}" dt="2022-11-07T21:10:53.395" v="2682" actId="1076"/>
          <ac:picMkLst>
            <pc:docMk/>
            <pc:sldMk cId="562823693" sldId="386"/>
            <ac:picMk id="5" creationId="{1FC328E6-8844-C265-9413-65995CB3696B}"/>
          </ac:picMkLst>
        </pc:picChg>
        <pc:picChg chg="add del">
          <ac:chgData name="Jason Adolf" userId="91edd6c6-e630-4b18-b68d-66bf75cf7ee9" providerId="ADAL" clId="{C48FB17C-2541-46B5-8C85-EFD9300684B5}" dt="2022-11-07T21:07:48.897" v="2673" actId="478"/>
          <ac:picMkLst>
            <pc:docMk/>
            <pc:sldMk cId="562823693" sldId="386"/>
            <ac:picMk id="2050" creationId="{22287B53-BAF6-9A1E-F86D-B19F145F8F58}"/>
          </ac:picMkLst>
        </pc:picChg>
        <pc:picChg chg="add del">
          <ac:chgData name="Jason Adolf" userId="91edd6c6-e630-4b18-b68d-66bf75cf7ee9" providerId="ADAL" clId="{C48FB17C-2541-46B5-8C85-EFD9300684B5}" dt="2022-11-07T21:07:52.161" v="2675" actId="478"/>
          <ac:picMkLst>
            <pc:docMk/>
            <pc:sldMk cId="562823693" sldId="386"/>
            <ac:picMk id="2052" creationId="{AC6AA4DA-E3F9-129E-02CF-3B802C26CD53}"/>
          </ac:picMkLst>
        </pc:picChg>
      </pc:sldChg>
      <pc:sldChg chg="modSp new del mod">
        <pc:chgData name="Jason Adolf" userId="91edd6c6-e630-4b18-b68d-66bf75cf7ee9" providerId="ADAL" clId="{C48FB17C-2541-46B5-8C85-EFD9300684B5}" dt="2022-11-07T18:50:02.990" v="1949" actId="47"/>
        <pc:sldMkLst>
          <pc:docMk/>
          <pc:sldMk cId="132134499" sldId="387"/>
        </pc:sldMkLst>
        <pc:spChg chg="mod">
          <ac:chgData name="Jason Adolf" userId="91edd6c6-e630-4b18-b68d-66bf75cf7ee9" providerId="ADAL" clId="{C48FB17C-2541-46B5-8C85-EFD9300684B5}" dt="2022-11-07T14:30:47.718" v="826" actId="20577"/>
          <ac:spMkLst>
            <pc:docMk/>
            <pc:sldMk cId="132134499" sldId="387"/>
            <ac:spMk id="3" creationId="{645FFDDC-BD31-0941-45DF-55E8C6F537C3}"/>
          </ac:spMkLst>
        </pc:spChg>
      </pc:sldChg>
      <pc:sldChg chg="addSp delSp modSp add mod modAnim">
        <pc:chgData name="Jason Adolf" userId="91edd6c6-e630-4b18-b68d-66bf75cf7ee9" providerId="ADAL" clId="{C48FB17C-2541-46B5-8C85-EFD9300684B5}" dt="2022-11-07T19:37:46.671" v="2258" actId="207"/>
        <pc:sldMkLst>
          <pc:docMk/>
          <pc:sldMk cId="1900373086" sldId="388"/>
        </pc:sldMkLst>
        <pc:spChg chg="mod">
          <ac:chgData name="Jason Adolf" userId="91edd6c6-e630-4b18-b68d-66bf75cf7ee9" providerId="ADAL" clId="{C48FB17C-2541-46B5-8C85-EFD9300684B5}" dt="2022-11-07T18:43:44.363" v="1823" actId="1076"/>
          <ac:spMkLst>
            <pc:docMk/>
            <pc:sldMk cId="1900373086" sldId="388"/>
            <ac:spMk id="2" creationId="{685BB9BF-5C2D-D6E7-C7CF-B41FEE53C60C}"/>
          </ac:spMkLst>
        </pc:spChg>
        <pc:spChg chg="del mod">
          <ac:chgData name="Jason Adolf" userId="91edd6c6-e630-4b18-b68d-66bf75cf7ee9" providerId="ADAL" clId="{C48FB17C-2541-46B5-8C85-EFD9300684B5}" dt="2022-11-07T18:37:51.571" v="1556" actId="478"/>
          <ac:spMkLst>
            <pc:docMk/>
            <pc:sldMk cId="1900373086" sldId="388"/>
            <ac:spMk id="3" creationId="{A959C278-1333-8764-7205-D16582612427}"/>
          </ac:spMkLst>
        </pc:spChg>
        <pc:spChg chg="add del mod">
          <ac:chgData name="Jason Adolf" userId="91edd6c6-e630-4b18-b68d-66bf75cf7ee9" providerId="ADAL" clId="{C48FB17C-2541-46B5-8C85-EFD9300684B5}" dt="2022-11-07T18:43:40.733" v="1822" actId="478"/>
          <ac:spMkLst>
            <pc:docMk/>
            <pc:sldMk cId="1900373086" sldId="388"/>
            <ac:spMk id="4" creationId="{7A398D86-44C3-6987-8BE1-00DF863E436A}"/>
          </ac:spMkLst>
        </pc:spChg>
        <pc:spChg chg="add mod">
          <ac:chgData name="Jason Adolf" userId="91edd6c6-e630-4b18-b68d-66bf75cf7ee9" providerId="ADAL" clId="{C48FB17C-2541-46B5-8C85-EFD9300684B5}" dt="2022-11-07T18:48:28.824" v="1942" actId="207"/>
          <ac:spMkLst>
            <pc:docMk/>
            <pc:sldMk cId="1900373086" sldId="388"/>
            <ac:spMk id="9" creationId="{B18366EE-72D2-0127-DC84-2156A0765851}"/>
          </ac:spMkLst>
        </pc:spChg>
        <pc:spChg chg="add mod">
          <ac:chgData name="Jason Adolf" userId="91edd6c6-e630-4b18-b68d-66bf75cf7ee9" providerId="ADAL" clId="{C48FB17C-2541-46B5-8C85-EFD9300684B5}" dt="2022-11-07T19:37:39.142" v="2257" actId="207"/>
          <ac:spMkLst>
            <pc:docMk/>
            <pc:sldMk cId="1900373086" sldId="388"/>
            <ac:spMk id="12" creationId="{AAEC7416-8919-69B1-6665-553F0794145D}"/>
          </ac:spMkLst>
        </pc:spChg>
        <pc:spChg chg="add mod">
          <ac:chgData name="Jason Adolf" userId="91edd6c6-e630-4b18-b68d-66bf75cf7ee9" providerId="ADAL" clId="{C48FB17C-2541-46B5-8C85-EFD9300684B5}" dt="2022-11-07T19:37:46.671" v="2258" actId="207"/>
          <ac:spMkLst>
            <pc:docMk/>
            <pc:sldMk cId="1900373086" sldId="388"/>
            <ac:spMk id="13" creationId="{B6528027-75E5-A5F8-8B66-94976E4C94B1}"/>
          </ac:spMkLst>
        </pc:spChg>
        <pc:picChg chg="add del mod">
          <ac:chgData name="Jason Adolf" userId="91edd6c6-e630-4b18-b68d-66bf75cf7ee9" providerId="ADAL" clId="{C48FB17C-2541-46B5-8C85-EFD9300684B5}" dt="2022-11-07T18:39:28.278" v="1679" actId="478"/>
          <ac:picMkLst>
            <pc:docMk/>
            <pc:sldMk cId="1900373086" sldId="388"/>
            <ac:picMk id="6" creationId="{C3240E55-7C48-548B-BEF7-8788C1D0A54F}"/>
          </ac:picMkLst>
        </pc:picChg>
        <pc:picChg chg="add del mod">
          <ac:chgData name="Jason Adolf" userId="91edd6c6-e630-4b18-b68d-66bf75cf7ee9" providerId="ADAL" clId="{C48FB17C-2541-46B5-8C85-EFD9300684B5}" dt="2022-11-07T18:44:35.596" v="1825" actId="478"/>
          <ac:picMkLst>
            <pc:docMk/>
            <pc:sldMk cId="1900373086" sldId="388"/>
            <ac:picMk id="8" creationId="{CE5077AF-4788-9CC3-51CE-B1CFD604990C}"/>
          </ac:picMkLst>
        </pc:picChg>
        <pc:picChg chg="add mod">
          <ac:chgData name="Jason Adolf" userId="91edd6c6-e630-4b18-b68d-66bf75cf7ee9" providerId="ADAL" clId="{C48FB17C-2541-46B5-8C85-EFD9300684B5}" dt="2022-11-07T18:44:50.787" v="1831" actId="1076"/>
          <ac:picMkLst>
            <pc:docMk/>
            <pc:sldMk cId="1900373086" sldId="388"/>
            <ac:picMk id="11" creationId="{C940FC1E-74C7-9FC0-220C-58D1D8F6E545}"/>
          </ac:picMkLst>
        </pc:picChg>
      </pc:sldChg>
      <pc:sldChg chg="addSp delSp modSp new mod modAnim">
        <pc:chgData name="Jason Adolf" userId="91edd6c6-e630-4b18-b68d-66bf75cf7ee9" providerId="ADAL" clId="{C48FB17C-2541-46B5-8C85-EFD9300684B5}" dt="2022-11-07T21:18:18.456" v="2708"/>
        <pc:sldMkLst>
          <pc:docMk/>
          <pc:sldMk cId="2764786720" sldId="389"/>
        </pc:sldMkLst>
        <pc:spChg chg="mod">
          <ac:chgData name="Jason Adolf" userId="91edd6c6-e630-4b18-b68d-66bf75cf7ee9" providerId="ADAL" clId="{C48FB17C-2541-46B5-8C85-EFD9300684B5}" dt="2022-11-07T19:29:36.035" v="2240" actId="20577"/>
          <ac:spMkLst>
            <pc:docMk/>
            <pc:sldMk cId="2764786720" sldId="389"/>
            <ac:spMk id="2" creationId="{EC86595A-E6CE-C3FE-A394-D472B8A114C3}"/>
          </ac:spMkLst>
        </pc:spChg>
        <pc:spChg chg="del">
          <ac:chgData name="Jason Adolf" userId="91edd6c6-e630-4b18-b68d-66bf75cf7ee9" providerId="ADAL" clId="{C48FB17C-2541-46B5-8C85-EFD9300684B5}" dt="2022-11-07T19:25:27.331" v="1951" actId="478"/>
          <ac:spMkLst>
            <pc:docMk/>
            <pc:sldMk cId="2764786720" sldId="389"/>
            <ac:spMk id="3" creationId="{E95DC6A7-1970-9DE4-18D0-E1174876CAF5}"/>
          </ac:spMkLst>
        </pc:spChg>
        <pc:spChg chg="add mod">
          <ac:chgData name="Jason Adolf" userId="91edd6c6-e630-4b18-b68d-66bf75cf7ee9" providerId="ADAL" clId="{C48FB17C-2541-46B5-8C85-EFD9300684B5}" dt="2022-11-07T19:29:23.138" v="2236" actId="20577"/>
          <ac:spMkLst>
            <pc:docMk/>
            <pc:sldMk cId="2764786720" sldId="389"/>
            <ac:spMk id="8" creationId="{9B66F16E-63BD-2529-105B-66C3CF951878}"/>
          </ac:spMkLst>
        </pc:spChg>
        <pc:picChg chg="add del mod">
          <ac:chgData name="Jason Adolf" userId="91edd6c6-e630-4b18-b68d-66bf75cf7ee9" providerId="ADAL" clId="{C48FB17C-2541-46B5-8C85-EFD9300684B5}" dt="2022-11-07T19:25:53.340" v="1957" actId="478"/>
          <ac:picMkLst>
            <pc:docMk/>
            <pc:sldMk cId="2764786720" sldId="389"/>
            <ac:picMk id="5" creationId="{A29320C5-A170-AC9C-2F08-670B7A316222}"/>
          </ac:picMkLst>
        </pc:picChg>
        <pc:picChg chg="add mod">
          <ac:chgData name="Jason Adolf" userId="91edd6c6-e630-4b18-b68d-66bf75cf7ee9" providerId="ADAL" clId="{C48FB17C-2541-46B5-8C85-EFD9300684B5}" dt="2022-11-07T19:28:32.179" v="2031" actId="14100"/>
          <ac:picMkLst>
            <pc:docMk/>
            <pc:sldMk cId="2764786720" sldId="389"/>
            <ac:picMk id="7" creationId="{F04583EA-4B07-C465-6E8A-F941B20F7A6B}"/>
          </ac:picMkLst>
        </pc:picChg>
      </pc:sldChg>
      <pc:sldChg chg="addSp delSp modSp new mod ord">
        <pc:chgData name="Jason Adolf" userId="91edd6c6-e630-4b18-b68d-66bf75cf7ee9" providerId="ADAL" clId="{C48FB17C-2541-46B5-8C85-EFD9300684B5}" dt="2022-11-07T20:01:29.733" v="2613"/>
        <pc:sldMkLst>
          <pc:docMk/>
          <pc:sldMk cId="775518305" sldId="390"/>
        </pc:sldMkLst>
        <pc:spChg chg="mod">
          <ac:chgData name="Jason Adolf" userId="91edd6c6-e630-4b18-b68d-66bf75cf7ee9" providerId="ADAL" clId="{C48FB17C-2541-46B5-8C85-EFD9300684B5}" dt="2022-11-07T19:59:59.623" v="2608" actId="20577"/>
          <ac:spMkLst>
            <pc:docMk/>
            <pc:sldMk cId="775518305" sldId="390"/>
            <ac:spMk id="2" creationId="{B0B20BAE-AD65-1921-C62E-EDB080977152}"/>
          </ac:spMkLst>
        </pc:spChg>
        <pc:spChg chg="del">
          <ac:chgData name="Jason Adolf" userId="91edd6c6-e630-4b18-b68d-66bf75cf7ee9" providerId="ADAL" clId="{C48FB17C-2541-46B5-8C85-EFD9300684B5}" dt="2022-11-07T20:00:56.495" v="2609"/>
          <ac:spMkLst>
            <pc:docMk/>
            <pc:sldMk cId="775518305" sldId="390"/>
            <ac:spMk id="3" creationId="{E88B5270-CDA5-16A0-9FBB-AF47F6B3F167}"/>
          </ac:spMkLst>
        </pc:spChg>
        <pc:spChg chg="add mod">
          <ac:chgData name="Jason Adolf" userId="91edd6c6-e630-4b18-b68d-66bf75cf7ee9" providerId="ADAL" clId="{C48FB17C-2541-46B5-8C85-EFD9300684B5}" dt="2022-11-07T20:01:13.179" v="2611" actId="1076"/>
          <ac:spMkLst>
            <pc:docMk/>
            <pc:sldMk cId="775518305" sldId="390"/>
            <ac:spMk id="4" creationId="{9748418E-1157-9629-DF24-D12B5975120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C1C1D-F851-4DA7-9030-8EB43BA5207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B9E56-18B2-4EE4-83CA-E56D13E7E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37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079C5-6C04-4DD8-BD4C-DDCEB39D42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47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F3752-C0F5-3DD2-FB0E-42B4225E8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3F89F-F986-A885-5DB6-5DEC146A9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E65D3-55B0-47E2-3FCE-0DE6EEF35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1DE0-A5CB-40E5-8C97-64A38FFC4E7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362DE-18CD-03C7-495A-58540BB69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A3C20-4CC2-0657-FEA5-738234D9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A7DD-8CE7-4925-BCF0-9C8B6589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8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7C342-221E-E420-D3AE-8CA8BB267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F817EB-3204-1AF9-78DB-DFAC3151E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5AA9C-87BF-7E24-3CAC-E6A4E26F7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1DE0-A5CB-40E5-8C97-64A38FFC4E7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67DF9-191B-BFB2-8800-2FAB81804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D132D-C857-CF82-C03A-60877E78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A7DD-8CE7-4925-BCF0-9C8B6589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BEA2F0-90A6-8373-2921-2BFF06607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3E7CB-F25E-6A40-B41F-DAFC28D17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2D07A-4152-7BAA-7703-CBA555B3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1DE0-A5CB-40E5-8C97-64A38FFC4E7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4AA51-0AFE-C59B-7DA9-D831CF46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C908-AC0E-9BFF-665F-C341587F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A7DD-8CE7-4925-BCF0-9C8B6589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B766-C375-406E-A831-5F5E551C2FD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0B8C-B9AF-4D32-9CAE-09341876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3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B766-C375-406E-A831-5F5E551C2FD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0B8C-B9AF-4D32-9CAE-09341876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B766-C375-406E-A831-5F5E551C2FD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0B8C-B9AF-4D32-9CAE-09341876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0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B766-C375-406E-A831-5F5E551C2FD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0B8C-B9AF-4D32-9CAE-09341876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B766-C375-406E-A831-5F5E551C2FD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0B8C-B9AF-4D32-9CAE-09341876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B766-C375-406E-A831-5F5E551C2FD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0B8C-B9AF-4D32-9CAE-09341876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B766-C375-406E-A831-5F5E551C2FD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0B8C-B9AF-4D32-9CAE-09341876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7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B766-C375-406E-A831-5F5E551C2FD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0B8C-B9AF-4D32-9CAE-09341876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5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5BB49-C2FE-2FC3-9A93-0453B6DFE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C1CE5-12C8-F272-5A76-D8DB01C5D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F061A-F423-125C-2F09-81A08055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1DE0-A5CB-40E5-8C97-64A38FFC4E7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40B7-CE0E-35CC-4689-17E12AFCF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14784-A7C9-563C-85BA-672813CFC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A7DD-8CE7-4925-BCF0-9C8B6589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7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B766-C375-406E-A831-5F5E551C2FD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0B8C-B9AF-4D32-9CAE-09341876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B766-C375-406E-A831-5F5E551C2FD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0B8C-B9AF-4D32-9CAE-09341876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B766-C375-406E-A831-5F5E551C2FD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0B8C-B9AF-4D32-9CAE-09341876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3E95-57ED-426A-8196-538C78B97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49211-7730-4286-8D4F-B3012ACCF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3A309-D0DF-4C61-BA6E-8BB1E98D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673B-F040-40C9-9DE9-831A5ACF0FB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11B58-B434-4EB1-B2CE-30F8917D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60674-E287-4E19-929C-9A83A6A9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99-B4FE-4309-9D56-7DC229AA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7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DE105-F4E3-407F-B42B-632DE379F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F710A-54BD-4C6C-B9DA-78089E9FD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6C542-B8E6-476B-8750-A8F9E64D9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673B-F040-40C9-9DE9-831A5ACF0FB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FA5A-2C4F-4E36-A966-6B248545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E0EF6-C3FE-4E38-A67C-55847C54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99-B4FE-4309-9D56-7DC229AA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B4F56-4FB4-420C-BB6E-1DBE6F82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A4171-1BC8-4115-AC17-BB5D5A546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F553A-B1A3-426E-8FF4-3B08C415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673B-F040-40C9-9DE9-831A5ACF0FB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BDA22-7B02-482C-8FCC-7238F7A07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C0E31-9B0B-4B88-91CD-DAB5B978C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99-B4FE-4309-9D56-7DC229AA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31FFF-41E7-4C98-A287-34C7DA33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2BFC-BF9C-4812-B6A3-629270EDF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1E7DD-98BD-42E3-980C-B295492F6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A1B99C-82AC-4B1E-BC85-C5A0A7C1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673B-F040-40C9-9DE9-831A5ACF0FB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1428C-6611-44A1-A592-0516EC3D9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76A6E-2660-4EBA-AE88-20665081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99-B4FE-4309-9D56-7DC229AA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31531-5CE2-4E93-818E-61E268518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2E03F-1CBD-44DB-B322-2583E1729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79336-4118-4DE5-A749-0B09FF93C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F5D882-C395-4068-BCB1-30877E993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F1BFC8-FC04-4B9C-B16D-FF21C3572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5CFA-D775-43F7-878F-CD4BDB22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673B-F040-40C9-9DE9-831A5ACF0FB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C1CC01-592F-4B82-BD75-2F177BD13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445674-75F8-4818-B7BF-913356CE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99-B4FE-4309-9D56-7DC229AA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00DA9-2644-401E-A6A1-E13A4371C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E7AE7-7B98-4848-8717-48D4DBD49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673B-F040-40C9-9DE9-831A5ACF0FB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7A86C-7932-4D42-B02B-F2FB49C0C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0E871-CC7A-4778-8E5F-B3620F818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99-B4FE-4309-9D56-7DC229AA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A1C5F-3BE4-46C4-89CE-5E93B3501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673B-F040-40C9-9DE9-831A5ACF0FB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7D1CF8-7575-490E-9461-B5A72DD60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2BCFD-7B12-4B95-9A47-B4DCA11C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99-B4FE-4309-9D56-7DC229AA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2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454DC-5B8D-4C9A-0EA1-EA9C306F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FB74A-A81B-0797-7A2C-68E427B20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31E08-A3EB-02C7-4CEF-87C2466B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1DE0-A5CB-40E5-8C97-64A38FFC4E7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012E6-9870-B619-0C40-06160B27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D0B2E-B8CB-1097-0BED-48D3DA82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A7DD-8CE7-4925-BCF0-9C8B6589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C773-59A2-4AC7-B5F0-B9A7A03E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09EB0-1CD9-4918-9CC8-4ECADD6C9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D20BE-F38F-48A6-89DB-962CF780B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E27EB-A716-4708-A31D-A2660D70F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673B-F040-40C9-9DE9-831A5ACF0FB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11AAD-98D2-48D3-80A2-6B8703E8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D275A-A93C-493C-AA00-BC40F0958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99-B4FE-4309-9D56-7DC229AA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85B57-48DF-431D-992B-3303BE8B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7F67C4-7DFF-4AFF-9E22-9E374E58D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822FA-3372-4FA9-8734-64A93164B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0929B-D74C-4C87-ABAF-136740CA4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673B-F040-40C9-9DE9-831A5ACF0FB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C0CC8-7ECC-4B09-9C43-A5E41C775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1EBE6-6B05-4CAD-ADEA-99A4A01A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99-B4FE-4309-9D56-7DC229AA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8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B02FE-3304-4BE5-80C8-779F7158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C35DE-F0B6-40D6-B3ED-2DF0300F1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E6284-9D74-424B-8BA0-02B3DE480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673B-F040-40C9-9DE9-831A5ACF0FB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CE679-0BD6-44AD-B78B-DAD1EC59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0E6FC-8A83-4C63-A711-DF895A53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99-B4FE-4309-9D56-7DC229AA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845490-A99D-4E9C-B0FE-C7FD8946F8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A1919-694E-467C-B714-442AD6D79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1CF9A-8C09-4485-9A26-3723AC9DB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673B-F040-40C9-9DE9-831A5ACF0FB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E580E-85EB-4BFA-B46C-EF07CA4C3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E8710-27BE-46E1-B421-A47BBEA60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99-B4FE-4309-9D56-7DC229AA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3EB05-39F7-69EB-3C7A-899A11176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59859-EE4C-B056-E7F0-0B7CDE401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21F2B-AD76-6D49-EB48-941E5667F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89B05-2B7C-1426-DBA5-1A1762626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1DE0-A5CB-40E5-8C97-64A38FFC4E7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260D7-B81C-34C1-054D-2EFA924EE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08631-C86B-CFA1-6D28-28639CB9C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A7DD-8CE7-4925-BCF0-9C8B6589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6D72-252F-EE71-B465-385BE43F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14F7D-EB2E-9B7D-6299-B1E481C85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532B4-847A-9D86-A2A7-C82A162D1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98F3C-1E0E-89A1-F58B-9F48358A5C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BB9BC-E581-34E4-A677-9BE6E61E41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D3C22-6BF2-CC9E-EF53-BB4F71624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1DE0-A5CB-40E5-8C97-64A38FFC4E7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7F5911-BD15-EC11-B98C-5862C0D4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AFE463-DC7E-BF93-9264-7B57D05E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A7DD-8CE7-4925-BCF0-9C8B6589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A1780-291D-7427-2FA7-8412FCA4D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9C8BDC-E36C-5868-6F09-736A8207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1DE0-A5CB-40E5-8C97-64A38FFC4E7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B98CE0-40C9-F63A-8901-C3B8553A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6DC0CE-FADF-255F-2FC5-AAC6C8077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A7DD-8CE7-4925-BCF0-9C8B6589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1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25148-D6FA-36A1-A60C-832436DB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1DE0-A5CB-40E5-8C97-64A38FFC4E7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75DE77-96D8-9302-21C0-522EE7BF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A0162-C14F-9ED0-AAE5-44021570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A7DD-8CE7-4925-BCF0-9C8B6589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8FDB-AC00-58D2-7992-14FD20A7C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1C0D0-1E02-D2A1-806D-419DECCBC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B5F8A-37F8-03EF-2A73-EA0D9BE80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54274-193D-3830-D84B-07D564DB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1DE0-A5CB-40E5-8C97-64A38FFC4E7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E1F4F-743B-4344-2CB9-620E938F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EEE22-6076-A4FB-D53B-D0D08FD67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A7DD-8CE7-4925-BCF0-9C8B6589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84D92-419B-9C0C-6353-A0DA19C3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79ECE-F30A-5E89-5720-4AAE30DD0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4EEB3-4336-C2F3-9766-892765CCD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AD2C3-C4A0-804E-F361-574665053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1DE0-A5CB-40E5-8C97-64A38FFC4E7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65B7-85F6-B351-CAE0-256B72BC3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090A7-6863-95DB-7A74-0EAD1F8B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BA7DD-8CE7-4925-BCF0-9C8B6589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B46898-0853-7659-83B7-B5EE44A72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0494A-1C64-5820-E3E7-29C556B01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AA3C8-9C69-528E-BAAB-C7CF062E6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21DE0-A5CB-40E5-8C97-64A38FFC4E7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7BCB2-5EEB-C79E-DE50-FE1BC8C8A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38FF3-7D6C-8498-2170-DAFA42336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BA7DD-8CE7-4925-BCF0-9C8B65898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FB766-C375-406E-A831-5F5E551C2FD6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60B8C-B9AF-4D32-9CAE-093418767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7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3FB80-42D9-4CD6-93BB-5F98D59E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3326A-3F77-44C0-AFD2-828C5475E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ABE20-39F5-4861-82B5-A81E22BDC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C673B-F040-40C9-9DE9-831A5ACF0FB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C8B84-C51C-48B5-98B7-2E7AA9892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D578B-C229-4E77-B2A5-049D2D9A8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F1A99-B4FE-4309-9D56-7DC229AA2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1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hyperlink" Target="mailto:jadolf@monmouth.edu" TargetMode="External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ennifer.noblejas@dep.nj.gov" TargetMode="External"/><Relationship Id="rId2" Type="http://schemas.openxmlformats.org/officeDocument/2006/relationships/hyperlink" Target="https://protect-us.mimecast.com/s/jEaXCzpg2NfMpWDoH4wQ48?domain=nj.gov" TargetMode="External"/><Relationship Id="rId1" Type="http://schemas.openxmlformats.org/officeDocument/2006/relationships/slideLayout" Target="../slideLayouts/slideLayout24.xml"/><Relationship Id="rId5" Type="http://schemas.openxmlformats.org/officeDocument/2006/relationships/hyperlink" Target="mailto:nancy.kempel@dep.state.nj.us" TargetMode="External"/><Relationship Id="rId4" Type="http://schemas.openxmlformats.org/officeDocument/2006/relationships/hyperlink" Target="https://protect-us.mimecast.com/s/m8fHCADEJ7CN3p0Ah83v_l?domain=nj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.jpg"/><Relationship Id="rId4" Type="http://schemas.openxmlformats.org/officeDocument/2006/relationships/hyperlink" Target="https://mapmaker.rutgers.edu/MONMOUTH_COUNTY/OldMonmouthCounty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jadolf-phab-apps.shinyapps.io/CLONet_data_explorer/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798A6-EA5C-80F6-841E-B4B3C3EB7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4411" y="918230"/>
            <a:ext cx="10001250" cy="2387600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FALL 2022 CLONet data update: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monitoring to restoration!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DC1C8-1DCC-6FC9-BF9C-899E4D88E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7071"/>
            <a:ext cx="9144000" cy="1097404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Jason E. Adolf</a:t>
            </a:r>
            <a:r>
              <a:rPr lang="en-US" sz="20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Tom Herrington</a:t>
            </a:r>
            <a:r>
              <a:rPr lang="en-US" sz="20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Erin Conlon</a:t>
            </a:r>
            <a:r>
              <a:rPr lang="en-US" sz="20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endParaRPr lang="en-US" sz="1400" dirty="0"/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/>
              <a:t>1. Monmouth University, Biology Dept., West Long Branch, NJ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/>
              <a:t>2. Monmouth University Urban Coast Institute, West Long Branch, NJ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400" dirty="0"/>
              <a:t>3. NJ Department of Environmental Protection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FBD71-F9FC-DF4C-31DD-7D406DF0A427}"/>
              </a:ext>
            </a:extLst>
          </p:cNvPr>
          <p:cNvSpPr txBox="1"/>
          <p:nvPr/>
        </p:nvSpPr>
        <p:spPr>
          <a:xfrm>
            <a:off x="2514599" y="5416550"/>
            <a:ext cx="7000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Contributing: Eric Ernst</a:t>
            </a:r>
            <a:r>
              <a:rPr lang="en-US" sz="14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Geoffrey Fouad</a:t>
            </a:r>
            <a:r>
              <a:rPr lang="en-US" sz="14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Bill Heddendorf</a:t>
            </a:r>
            <a:r>
              <a:rPr lang="en-US" sz="14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Sydney Lucas</a:t>
            </a:r>
            <a:r>
              <a:rPr lang="en-US" sz="14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Robert Newby</a:t>
            </a:r>
            <a:r>
              <a:rPr lang="en-US" sz="14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Robert Schuster</a:t>
            </a:r>
            <a:r>
              <a:rPr lang="en-US" sz="14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Ariel Zavala</a:t>
            </a:r>
            <a:r>
              <a:rPr lang="en-US" sz="14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00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61ECF66-F9FF-80EC-9571-FADAD82F0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775EFD-4274-5399-87D8-B74E28806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525"/>
            <a:ext cx="10515600" cy="767526"/>
          </a:xfrm>
        </p:spPr>
        <p:txBody>
          <a:bodyPr/>
          <a:lstStyle/>
          <a:p>
            <a:r>
              <a:rPr lang="en-US" dirty="0"/>
              <a:t>HAB (or not) time series in two coastal lakes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B1051-F049-95AE-CBF1-F1A7B17BD27E}"/>
              </a:ext>
            </a:extLst>
          </p:cNvPr>
          <p:cNvSpPr txBox="1"/>
          <p:nvPr/>
        </p:nvSpPr>
        <p:spPr>
          <a:xfrm>
            <a:off x="1169043" y="1325563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58D58-9CA0-0D1A-4936-3ED2FED133FA}"/>
              </a:ext>
            </a:extLst>
          </p:cNvPr>
          <p:cNvSpPr txBox="1"/>
          <p:nvPr/>
        </p:nvSpPr>
        <p:spPr>
          <a:xfrm>
            <a:off x="4157240" y="1580207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BB5D85-8248-0E7F-90A9-D802D2744581}"/>
              </a:ext>
            </a:extLst>
          </p:cNvPr>
          <p:cNvSpPr txBox="1"/>
          <p:nvPr/>
        </p:nvSpPr>
        <p:spPr>
          <a:xfrm>
            <a:off x="7055647" y="1962170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78B03-06D4-570A-701F-49015DF841B5}"/>
              </a:ext>
            </a:extLst>
          </p:cNvPr>
          <p:cNvSpPr txBox="1"/>
          <p:nvPr/>
        </p:nvSpPr>
        <p:spPr>
          <a:xfrm>
            <a:off x="9988429" y="83942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3FB68-92BF-1D49-5803-FFC32F043009}"/>
              </a:ext>
            </a:extLst>
          </p:cNvPr>
          <p:cNvSpPr txBox="1"/>
          <p:nvPr/>
        </p:nvSpPr>
        <p:spPr>
          <a:xfrm>
            <a:off x="1169043" y="5509820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F92F96-E7AC-D3D9-333F-61D0AFDD67D0}"/>
              </a:ext>
            </a:extLst>
          </p:cNvPr>
          <p:cNvSpPr txBox="1"/>
          <p:nvPr/>
        </p:nvSpPr>
        <p:spPr>
          <a:xfrm>
            <a:off x="4157240" y="5509816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915E3-0BA9-1460-52CA-B404682AA854}"/>
              </a:ext>
            </a:extLst>
          </p:cNvPr>
          <p:cNvSpPr txBox="1"/>
          <p:nvPr/>
        </p:nvSpPr>
        <p:spPr>
          <a:xfrm>
            <a:off x="7055647" y="5509821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47C6AA-ED55-718C-3321-1882EB9205FE}"/>
              </a:ext>
            </a:extLst>
          </p:cNvPr>
          <p:cNvSpPr txBox="1"/>
          <p:nvPr/>
        </p:nvSpPr>
        <p:spPr>
          <a:xfrm>
            <a:off x="9988429" y="5509807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9201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CF84-71CF-19D9-A563-E945E1A0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6" y="765399"/>
            <a:ext cx="298625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HABs – some lakes have them, some do not!</a:t>
            </a: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3404E85-EE85-5402-125C-4B1F38229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714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50E8B4-45B5-C6C3-82A1-B3ED28793223}"/>
              </a:ext>
            </a:extLst>
          </p:cNvPr>
          <p:cNvSpPr/>
          <p:nvPr/>
        </p:nvSpPr>
        <p:spPr>
          <a:xfrm>
            <a:off x="3028714" y="0"/>
            <a:ext cx="30672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49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1C736-DE9C-2409-B53B-F7794ED1B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40" y="515511"/>
            <a:ext cx="372192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two HAB-</a:t>
            </a:r>
            <a:r>
              <a:rPr lang="en-US" dirty="0" err="1"/>
              <a:t>iest</a:t>
            </a:r>
            <a:r>
              <a:rPr lang="en-US" dirty="0"/>
              <a:t> lakes are in Asbury Park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49579" y="-18409"/>
            <a:ext cx="4759934" cy="6858000"/>
            <a:chOff x="4868883" y="-325255"/>
            <a:chExt cx="4759934" cy="6858000"/>
          </a:xfrm>
        </p:grpSpPr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1F11D116-1E33-B058-6DC7-7E5457F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883" y="-325255"/>
              <a:ext cx="4759934" cy="6858000"/>
            </a:xfrm>
            <a:prstGeom prst="rect">
              <a:avLst/>
            </a:prstGeom>
          </p:spPr>
        </p:pic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1F11D116-1E33-B058-6DC7-7E5457F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33458" y="-312982"/>
              <a:ext cx="1129192" cy="184721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E2AAF4-A1F4-6C53-F792-3DB980B57386}"/>
              </a:ext>
            </a:extLst>
          </p:cNvPr>
          <p:cNvSpPr txBox="1"/>
          <p:nvPr/>
        </p:nvSpPr>
        <p:spPr>
          <a:xfrm>
            <a:off x="332404" y="2323098"/>
            <a:ext cx="3329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examined watershed characteristics of each lake to understand this</a:t>
            </a:r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B04803-B559-83CA-C2C8-4DA8091D53B6}"/>
              </a:ext>
            </a:extLst>
          </p:cNvPr>
          <p:cNvSpPr txBox="1"/>
          <p:nvPr/>
        </p:nvSpPr>
        <p:spPr>
          <a:xfrm>
            <a:off x="7177075" y="2461598"/>
            <a:ext cx="200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Does Rock `n Roll cause HABs?!?!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A41395-D8BB-631F-6D9D-F6C9366C7165}"/>
              </a:ext>
            </a:extLst>
          </p:cNvPr>
          <p:cNvSpPr txBox="1"/>
          <p:nvPr/>
        </p:nvSpPr>
        <p:spPr>
          <a:xfrm>
            <a:off x="7177075" y="3861966"/>
            <a:ext cx="4938725" cy="2677656"/>
          </a:xfrm>
          <a:prstGeom prst="rect">
            <a:avLst/>
          </a:prstGeom>
          <a:solidFill>
            <a:srgbClr val="99CC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i="1" dirty="0"/>
              <a:t>The location and timing of coastal lakes’ HABs potentially exposes large numbers of people to public health issues and impacts an important natural resource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9065F-C8F0-8383-96F9-3ACBCF3B05E3}"/>
              </a:ext>
            </a:extLst>
          </p:cNvPr>
          <p:cNvSpPr txBox="1"/>
          <p:nvPr/>
        </p:nvSpPr>
        <p:spPr>
          <a:xfrm>
            <a:off x="332404" y="3748143"/>
            <a:ext cx="3329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Statistically, HABs – elevated nutrients were associated with elevated population density and % urban watershed</a:t>
            </a:r>
          </a:p>
          <a:p>
            <a:endParaRPr lang="en-US" i="1" dirty="0"/>
          </a:p>
          <a:p>
            <a:r>
              <a:rPr lang="en-US" i="1" dirty="0"/>
              <a:t>Lakes with the least HABs had elevated % wetlands in their watershed</a:t>
            </a:r>
          </a:p>
          <a:p>
            <a:endParaRPr lang="en-US" i="1" dirty="0"/>
          </a:p>
          <a:p>
            <a:r>
              <a:rPr lang="en-US" i="1" dirty="0"/>
              <a:t>Please see my poster for details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5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72E5-92F4-611C-BFDA-4BCF1BB3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7"/>
            <a:ext cx="10515600" cy="1325563"/>
          </a:xfrm>
        </p:spPr>
        <p:txBody>
          <a:bodyPr/>
          <a:lstStyle/>
          <a:p>
            <a:r>
              <a:rPr lang="en-US" dirty="0"/>
              <a:t>How do we use CLONet data for restoration?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30DAB-89FB-0084-57F9-0033C4F3D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854"/>
            <a:ext cx="10515600" cy="2006146"/>
          </a:xfrm>
        </p:spPr>
        <p:txBody>
          <a:bodyPr>
            <a:normAutofit/>
          </a:bodyPr>
          <a:lstStyle/>
          <a:p>
            <a:r>
              <a:rPr lang="en-US" dirty="0"/>
              <a:t>Demonstrates commitment of the community to lake stewardship</a:t>
            </a:r>
          </a:p>
          <a:p>
            <a:r>
              <a:rPr lang="en-US" dirty="0"/>
              <a:t>Identifies the problems associated with different lakes</a:t>
            </a:r>
          </a:p>
          <a:p>
            <a:r>
              <a:rPr lang="en-US" dirty="0"/>
              <a:t>Shows existing monitoring infrastructure for determining efficacy of restoration activities</a:t>
            </a:r>
          </a:p>
        </p:txBody>
      </p:sp>
      <p:pic>
        <p:nvPicPr>
          <p:cNvPr id="1026" name="Picture 2" descr="Dredging Techniques- The Cost of Dredging a Lake- Clean-Flo">
            <a:extLst>
              <a:ext uri="{FF2B5EF4-FFF2-40B4-BE49-F238E27FC236}">
                <a16:creationId xmlns:a16="http://schemas.microsoft.com/office/drawing/2014/main" id="{A9E22E1F-3D89-2847-E8E6-E73B9AF5C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605213"/>
            <a:ext cx="37814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yal Harel, the CEO of Blue Green Water Technologies gives a demonstration on how his product, Lake Guard Oxy removes blue green algae for Gov. Ron DeSantis at the Franklin Locks in Olga on Thursday, June, 3, 2021. ">
            <a:extLst>
              <a:ext uri="{FF2B5EF4-FFF2-40B4-BE49-F238E27FC236}">
                <a16:creationId xmlns:a16="http://schemas.microsoft.com/office/drawing/2014/main" id="{99E7CEAB-4912-EA0D-ADF5-7F4EC8EA6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25" y="4059669"/>
            <a:ext cx="2323422" cy="157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binar | Nanobubble Aeration: The Future of Lake Management is Here">
            <a:extLst>
              <a:ext uri="{FF2B5EF4-FFF2-40B4-BE49-F238E27FC236}">
                <a16:creationId xmlns:a16="http://schemas.microsoft.com/office/drawing/2014/main" id="{178442AA-DB8F-27C5-8C38-F6F62CD2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3046" y="3603668"/>
            <a:ext cx="5248953" cy="233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8C831E-556D-0276-7835-BB4DE6BB3C8D}"/>
              </a:ext>
            </a:extLst>
          </p:cNvPr>
          <p:cNvSpPr txBox="1"/>
          <p:nvPr/>
        </p:nvSpPr>
        <p:spPr>
          <a:xfrm>
            <a:off x="1932972" y="6091238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Dredging?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6E517-ECA0-4B63-304E-06736E31BE73}"/>
              </a:ext>
            </a:extLst>
          </p:cNvPr>
          <p:cNvSpPr txBox="1"/>
          <p:nvPr/>
        </p:nvSpPr>
        <p:spPr>
          <a:xfrm>
            <a:off x="5002066" y="5682295"/>
            <a:ext cx="173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Ammendments</a:t>
            </a:r>
            <a:r>
              <a:rPr lang="en-US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1A809-DA98-4A60-AF91-5DB18652BB35}"/>
              </a:ext>
            </a:extLst>
          </p:cNvPr>
          <p:cNvSpPr txBox="1"/>
          <p:nvPr/>
        </p:nvSpPr>
        <p:spPr>
          <a:xfrm>
            <a:off x="8697989" y="5938612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Nanobubbles?</a:t>
            </a:r>
          </a:p>
        </p:txBody>
      </p:sp>
    </p:spTree>
    <p:extLst>
      <p:ext uri="{BB962C8B-B14F-4D97-AF65-F5344CB8AC3E}">
        <p14:creationId xmlns:p14="http://schemas.microsoft.com/office/powerpoint/2010/main" val="151716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30618-BC3D-4532-8FBD-E10A0ECBB1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593" y="584220"/>
            <a:ext cx="2652299" cy="198922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B19C74-EE7C-4C71-80FC-E8DDBDAB3C60}"/>
              </a:ext>
            </a:extLst>
          </p:cNvPr>
          <p:cNvSpPr txBox="1">
            <a:spLocks/>
          </p:cNvSpPr>
          <p:nvPr/>
        </p:nvSpPr>
        <p:spPr>
          <a:xfrm>
            <a:off x="646789" y="1183213"/>
            <a:ext cx="38217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Questions?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Jason Adolf, PhD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Monmouth University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Biology Department &amp;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 Coast Institute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jadolf@monmouth.edu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732-263-5687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05B4D0-5A2F-4CEA-B5F7-AC91D428F78E}"/>
              </a:ext>
            </a:extLst>
          </p:cNvPr>
          <p:cNvSpPr txBox="1"/>
          <p:nvPr/>
        </p:nvSpPr>
        <p:spPr>
          <a:xfrm>
            <a:off x="247184" y="-13393"/>
            <a:ext cx="6606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Thank you for your attention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BB2EA4-B0E1-4F82-AEF4-B16BAA9B56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44" y="5256545"/>
            <a:ext cx="1212528" cy="1233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0800CE-9EFC-420C-80A8-472A0C372258}"/>
              </a:ext>
            </a:extLst>
          </p:cNvPr>
          <p:cNvSpPr txBox="1"/>
          <p:nvPr/>
        </p:nvSpPr>
        <p:spPr>
          <a:xfrm>
            <a:off x="1875068" y="6212024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monmouth_phab_lab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8BAF8-0DED-4E4F-92C9-5EE3F3C93342}"/>
              </a:ext>
            </a:extLst>
          </p:cNvPr>
          <p:cNvSpPr/>
          <p:nvPr/>
        </p:nvSpPr>
        <p:spPr>
          <a:xfrm>
            <a:off x="1200449" y="6489023"/>
            <a:ext cx="2979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https://jadolf.wixsite.com/phytoplankton</a:t>
            </a:r>
          </a:p>
        </p:txBody>
      </p:sp>
      <p:pic>
        <p:nvPicPr>
          <p:cNvPr id="16" name="Picture 4" descr="Image result for instagram logo">
            <a:extLst>
              <a:ext uri="{FF2B5EF4-FFF2-40B4-BE49-F238E27FC236}">
                <a16:creationId xmlns:a16="http://schemas.microsoft.com/office/drawing/2014/main" id="{7890FF42-EA30-423D-881A-283CC514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179" y="5749426"/>
            <a:ext cx="401234" cy="4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www.whitmanco.com/wp-content/uploads/2018/06/njdep-logo-1.jpg">
            <a:extLst>
              <a:ext uri="{FF2B5EF4-FFF2-40B4-BE49-F238E27FC236}">
                <a16:creationId xmlns:a16="http://schemas.microsoft.com/office/drawing/2014/main" id="{3955CE9A-5FAD-4762-96A7-38CDCD6E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8171" y="4260184"/>
            <a:ext cx="1647312" cy="162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3CC5F37F-BE67-4C30-AF85-D15AE8F8EA7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" y="4621239"/>
            <a:ext cx="4464311" cy="663252"/>
          </a:xfrm>
          <a:prstGeom prst="rect">
            <a:avLst/>
          </a:prstGeom>
        </p:spPr>
      </p:pic>
      <p:pic>
        <p:nvPicPr>
          <p:cNvPr id="22" name="Picture 21" descr="A picture containing table&#10;&#10;Description automatically generated">
            <a:extLst>
              <a:ext uri="{FF2B5EF4-FFF2-40B4-BE49-F238E27FC236}">
                <a16:creationId xmlns:a16="http://schemas.microsoft.com/office/drawing/2014/main" id="{85D7BCE9-5F98-4418-ADA4-EF8F5BC663F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60" y="4087911"/>
            <a:ext cx="4667537" cy="6194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983321-8878-4690-96B7-A1261F50E650}"/>
              </a:ext>
            </a:extLst>
          </p:cNvPr>
          <p:cNvSpPr txBox="1"/>
          <p:nvPr/>
        </p:nvSpPr>
        <p:spPr>
          <a:xfrm>
            <a:off x="7376952" y="843220"/>
            <a:ext cx="4348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Jules Plangere Foundation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Erin Conlon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Skyler Post, Ariel Zavala, Maria Riley, Karly Nolan, Kelly Hanna, Tori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Lohnes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Kaitlyn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Saldutti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Sydney Lucas, Jack Campanella, Dr. J. Weisburg, Nicholas Box, Nicholas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Occhiogrosso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Marie Mauro, Cora Hunt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DA98F-C255-4F43-B66A-22B31382A5BF}"/>
              </a:ext>
            </a:extLst>
          </p:cNvPr>
          <p:cNvSpPr txBox="1"/>
          <p:nvPr/>
        </p:nvSpPr>
        <p:spPr>
          <a:xfrm>
            <a:off x="9973677" y="5872152"/>
            <a:ext cx="2513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 Schuster, Bill Heddendorf, Eric Ernst, Sherri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Shifrin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75C78E-8612-49AA-AE77-33F196B4D1D9}"/>
              </a:ext>
            </a:extLst>
          </p:cNvPr>
          <p:cNvSpPr txBox="1"/>
          <p:nvPr/>
        </p:nvSpPr>
        <p:spPr>
          <a:xfrm>
            <a:off x="7341196" y="239666"/>
            <a:ext cx="3203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Acknowledgements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BBCD5E-5260-49FD-9418-ED74E362620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594" y="2364270"/>
            <a:ext cx="2652299" cy="1989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D62C60-1040-4553-8969-F384602C7109}"/>
              </a:ext>
            </a:extLst>
          </p:cNvPr>
          <p:cNvSpPr txBox="1"/>
          <p:nvPr/>
        </p:nvSpPr>
        <p:spPr>
          <a:xfrm>
            <a:off x="6006544" y="83380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6C4DEC-8ABF-45C8-87F6-626FB414C0F2}"/>
              </a:ext>
            </a:extLst>
          </p:cNvPr>
          <p:cNvSpPr txBox="1"/>
          <p:nvPr/>
        </p:nvSpPr>
        <p:spPr>
          <a:xfrm>
            <a:off x="6688453" y="227213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pic>
        <p:nvPicPr>
          <p:cNvPr id="11" name="Picture 10" descr="A screen shot of a person and person posing for a photo&#10;&#10;Description automatically generated">
            <a:extLst>
              <a:ext uri="{FF2B5EF4-FFF2-40B4-BE49-F238E27FC236}">
                <a16:creationId xmlns:a16="http://schemas.microsoft.com/office/drawing/2014/main" id="{3A9A0A72-471B-4489-9B86-09F31137F5F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027" y="4353494"/>
            <a:ext cx="2733463" cy="23621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FA35A0-32F7-45AB-8BC4-F6CBDE3C6685}"/>
              </a:ext>
            </a:extLst>
          </p:cNvPr>
          <p:cNvSpPr txBox="1"/>
          <p:nvPr/>
        </p:nvSpPr>
        <p:spPr>
          <a:xfrm>
            <a:off x="4854253" y="61501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pic>
        <p:nvPicPr>
          <p:cNvPr id="15" name="Picture 1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F0F9C248-3F0F-4BF2-9119-2E023ABC11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191" y="3161965"/>
            <a:ext cx="2469188" cy="18518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F5D0690-12C9-49FD-B22B-43CA17ECB5C3}"/>
              </a:ext>
            </a:extLst>
          </p:cNvPr>
          <p:cNvSpPr txBox="1"/>
          <p:nvPr/>
        </p:nvSpPr>
        <p:spPr>
          <a:xfrm>
            <a:off x="8265437" y="30596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8BB58F-552F-44CA-B44C-9D2FD1F8B1F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576" y="5001228"/>
            <a:ext cx="2440803" cy="18306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688DC9A-9400-471C-85C6-B7E2509E53CF}"/>
              </a:ext>
            </a:extLst>
          </p:cNvPr>
          <p:cNvSpPr txBox="1"/>
          <p:nvPr/>
        </p:nvSpPr>
        <p:spPr>
          <a:xfrm>
            <a:off x="7442742" y="52527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7900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0BAE-AD65-1921-C62E-EDB080977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for coastal lake restoration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748418E-1157-9629-DF24-D12B597512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690688"/>
            <a:ext cx="10042044" cy="22159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https://nj.gov/dep/wlm/grants/lakestormwater.html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wf_segoe-ui_norm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contact for this would be Jennifer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Noblejas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jennifer.noblejas@dep.nj.gov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wf_segoe-ui_norm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wf_segoe-ui_norm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https://nj.gov/dep/wlm/grants/swgrant.html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wf_segoe-ui_norm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contact for this would be Nancy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Kempel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nancy.kempel@dep.state.nj.us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wf_segoe-ui_norm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1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2C350F-8AF9-409D-82BA-ADC480B4D6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532" r="50736"/>
          <a:stretch/>
        </p:blipFill>
        <p:spPr>
          <a:xfrm>
            <a:off x="2972605" y="-12074"/>
            <a:ext cx="9188776" cy="6870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ABD67-7833-4A7E-8E1A-8F6B10330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7369" y="0"/>
            <a:ext cx="3644012" cy="188655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What is a coastal lake and why are they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3164-26D2-48B4-8795-208AE8153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417" y="6604567"/>
            <a:ext cx="3644012" cy="253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" dirty="0">
                <a:hlinkClick r:id="rId4"/>
              </a:rPr>
              <a:t>https://mapmaker.rutgers.edu/MONMOUTH_COUNTY/OldMonmouthCounty.html</a:t>
            </a:r>
            <a:r>
              <a:rPr lang="en-US" sz="800" dirty="0"/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AA08F90-0339-4E91-9D7E-B7AD77291322}"/>
              </a:ext>
            </a:extLst>
          </p:cNvPr>
          <p:cNvSpPr/>
          <p:nvPr/>
        </p:nvSpPr>
        <p:spPr>
          <a:xfrm>
            <a:off x="3208443" y="-12075"/>
            <a:ext cx="1108953" cy="28210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F1F3527-466E-4CF2-8603-E193AD31D074}"/>
              </a:ext>
            </a:extLst>
          </p:cNvPr>
          <p:cNvSpPr/>
          <p:nvPr/>
        </p:nvSpPr>
        <p:spPr>
          <a:xfrm>
            <a:off x="8647738" y="2547925"/>
            <a:ext cx="814306" cy="1496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ADE9D6F8-3E2A-421E-1A04-8E48CAD50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07" y="1072626"/>
            <a:ext cx="2869698" cy="47006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138AA6C-E1EE-D555-06C4-20A47F222467}"/>
              </a:ext>
            </a:extLst>
          </p:cNvPr>
          <p:cNvSpPr/>
          <p:nvPr/>
        </p:nvSpPr>
        <p:spPr>
          <a:xfrm>
            <a:off x="2729956" y="2858193"/>
            <a:ext cx="164006" cy="5647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84" y="0"/>
            <a:ext cx="1012893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3757" y="0"/>
            <a:ext cx="1925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Lake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Takanassee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Whale Pond Brook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9634" y="1034716"/>
            <a:ext cx="1079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Deal Lake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9809" y="1572126"/>
            <a:ext cx="133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Wesley Lake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050633" y="1836821"/>
            <a:ext cx="368967" cy="1684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376863" y="1319645"/>
            <a:ext cx="457255" cy="2524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443789" y="184484"/>
            <a:ext cx="705853" cy="18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92938" y="1844842"/>
            <a:ext cx="142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Fletcher Lake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470018" y="2117557"/>
            <a:ext cx="368967" cy="1684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02538" y="2302224"/>
            <a:ext cx="125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Sylvan Lake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079618" y="2574939"/>
            <a:ext cx="368967" cy="1684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00370" y="2879739"/>
            <a:ext cx="116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Silver Lake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777450" y="3152454"/>
            <a:ext cx="368967" cy="1684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70391" y="3457254"/>
            <a:ext cx="120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Lake Como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547471" y="3729969"/>
            <a:ext cx="368967" cy="1684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985317" y="4291445"/>
            <a:ext cx="124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Spring Lake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684168" y="4564160"/>
            <a:ext cx="347197" cy="1923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628488" y="4660777"/>
            <a:ext cx="131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Wreck Pond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8308986" y="4860938"/>
            <a:ext cx="347197" cy="1923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22972" y="1319645"/>
            <a:ext cx="153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Sunset Lake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3527655" y="1563832"/>
            <a:ext cx="546656" cy="2810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73371" y="-68815"/>
            <a:ext cx="55731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Coastal Lakes of Monmouth County, NJ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7613" y="1393693"/>
            <a:ext cx="3914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 features of Jersey shore communities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013" y="3694002"/>
            <a:ext cx="3161488" cy="2302882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2BE74A62-D22B-058C-9CB1-95DB101A35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4617" y="-114841"/>
            <a:ext cx="5363871" cy="678996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AB975B0-98AF-166B-0D46-3254676D1BDF}"/>
              </a:ext>
            </a:extLst>
          </p:cNvPr>
          <p:cNvSpPr/>
          <p:nvPr/>
        </p:nvSpPr>
        <p:spPr>
          <a:xfrm>
            <a:off x="8044493" y="2548652"/>
            <a:ext cx="398562" cy="56661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E9C28FD-93CF-8D5A-E550-90D7247DD240}"/>
              </a:ext>
            </a:extLst>
          </p:cNvPr>
          <p:cNvGrpSpPr/>
          <p:nvPr/>
        </p:nvGrpSpPr>
        <p:grpSpPr>
          <a:xfrm>
            <a:off x="1339921" y="-108104"/>
            <a:ext cx="8875058" cy="6858000"/>
            <a:chOff x="1658471" y="0"/>
            <a:chExt cx="8875058" cy="6858000"/>
          </a:xfrm>
        </p:grpSpPr>
        <p:pic>
          <p:nvPicPr>
            <p:cNvPr id="34" name="Picture 33" descr="Map&#10;&#10;Description automatically generated">
              <a:extLst>
                <a:ext uri="{FF2B5EF4-FFF2-40B4-BE49-F238E27FC236}">
                  <a16:creationId xmlns:a16="http://schemas.microsoft.com/office/drawing/2014/main" id="{769D7481-9549-F34A-10A7-DAB1CBE5E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8471" y="0"/>
              <a:ext cx="8875058" cy="6858000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0AF0B49-5133-1826-9AFB-D71FE5D86882}"/>
                </a:ext>
              </a:extLst>
            </p:cNvPr>
            <p:cNvCxnSpPr/>
            <p:nvPr/>
          </p:nvCxnSpPr>
          <p:spPr>
            <a:xfrm>
              <a:off x="4404910" y="3200556"/>
              <a:ext cx="932520" cy="11544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3A69B13-E413-FB22-8C16-103BE3661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8622" y="3429000"/>
              <a:ext cx="265298" cy="229592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AE5366E-B816-6A8E-9F84-C494BEEBE2CD}"/>
                </a:ext>
              </a:extLst>
            </p:cNvPr>
            <p:cNvCxnSpPr>
              <a:cxnSpLocks/>
            </p:cNvCxnSpPr>
            <p:nvPr/>
          </p:nvCxnSpPr>
          <p:spPr>
            <a:xfrm>
              <a:off x="5418765" y="3219364"/>
              <a:ext cx="3024290" cy="505372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78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783C6D-3820-4F56-9084-2C49CF5B7E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643965"/>
            <a:ext cx="10487891" cy="621403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6F42915-71B0-EA47-4801-79F5A78B1190}"/>
              </a:ext>
            </a:extLst>
          </p:cNvPr>
          <p:cNvSpPr/>
          <p:nvPr/>
        </p:nvSpPr>
        <p:spPr>
          <a:xfrm>
            <a:off x="1321724" y="3832167"/>
            <a:ext cx="482138" cy="1379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35C802-3A53-783A-1DA2-1877E3272AE1}"/>
              </a:ext>
            </a:extLst>
          </p:cNvPr>
          <p:cNvSpPr/>
          <p:nvPr/>
        </p:nvSpPr>
        <p:spPr>
          <a:xfrm>
            <a:off x="4948844" y="814648"/>
            <a:ext cx="482138" cy="37074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A3C9C7-635E-9CFF-E461-C71BA71C3696}"/>
              </a:ext>
            </a:extLst>
          </p:cNvPr>
          <p:cNvSpPr/>
          <p:nvPr/>
        </p:nvSpPr>
        <p:spPr>
          <a:xfrm>
            <a:off x="8384771" y="814648"/>
            <a:ext cx="482138" cy="39180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6E484-26AF-F16D-0918-682967A7030D}"/>
              </a:ext>
            </a:extLst>
          </p:cNvPr>
          <p:cNvSpPr txBox="1"/>
          <p:nvPr/>
        </p:nvSpPr>
        <p:spPr>
          <a:xfrm>
            <a:off x="939339" y="0"/>
            <a:ext cx="10506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Coastal Lakes are eutrophic compared to other NJ lakes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326CE-AA98-9858-3335-B4D6B9DD4299}"/>
              </a:ext>
            </a:extLst>
          </p:cNvPr>
          <p:cNvSpPr txBox="1"/>
          <p:nvPr/>
        </p:nvSpPr>
        <p:spPr>
          <a:xfrm>
            <a:off x="1197033" y="814648"/>
            <a:ext cx="201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Lower Secchi depth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C98AE-3717-C7DB-2CF7-269F3506D723}"/>
              </a:ext>
            </a:extLst>
          </p:cNvPr>
          <p:cNvSpPr txBox="1"/>
          <p:nvPr/>
        </p:nvSpPr>
        <p:spPr>
          <a:xfrm>
            <a:off x="5752955" y="978841"/>
            <a:ext cx="214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total nitrogen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AB7AE9-A84C-1D6A-75CD-CC7061CEF2D3}"/>
              </a:ext>
            </a:extLst>
          </p:cNvPr>
          <p:cNvSpPr txBox="1"/>
          <p:nvPr/>
        </p:nvSpPr>
        <p:spPr>
          <a:xfrm>
            <a:off x="8985525" y="999314"/>
            <a:ext cx="246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Higher total phosphorus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07BC54-D903-60D4-F07A-88A88ABAD801}"/>
              </a:ext>
            </a:extLst>
          </p:cNvPr>
          <p:cNvCxnSpPr/>
          <p:nvPr/>
        </p:nvCxnSpPr>
        <p:spPr>
          <a:xfrm flipH="1">
            <a:off x="1562793" y="1163507"/>
            <a:ext cx="831272" cy="2602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31CFDE-80D5-AD38-D5F3-CCD878F37515}"/>
              </a:ext>
            </a:extLst>
          </p:cNvPr>
          <p:cNvCxnSpPr>
            <a:cxnSpLocks/>
          </p:cNvCxnSpPr>
          <p:nvPr/>
        </p:nvCxnSpPr>
        <p:spPr>
          <a:xfrm flipH="1">
            <a:off x="5539047" y="1290296"/>
            <a:ext cx="1221973" cy="1876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72E84B-4BEE-15AC-31E9-170557A112BC}"/>
              </a:ext>
            </a:extLst>
          </p:cNvPr>
          <p:cNvCxnSpPr>
            <a:cxnSpLocks/>
          </p:cNvCxnSpPr>
          <p:nvPr/>
        </p:nvCxnSpPr>
        <p:spPr>
          <a:xfrm flipH="1">
            <a:off x="8985525" y="1348173"/>
            <a:ext cx="1505135" cy="1719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464EB6-E4B6-9223-8ECA-F6C7A3AC6C4D}"/>
              </a:ext>
            </a:extLst>
          </p:cNvPr>
          <p:cNvCxnSpPr/>
          <p:nvPr/>
        </p:nvCxnSpPr>
        <p:spPr>
          <a:xfrm flipV="1">
            <a:off x="1097280" y="5212080"/>
            <a:ext cx="590204" cy="5902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9B716B-06E6-C567-E4C4-7DF39ED1CFBF}"/>
              </a:ext>
            </a:extLst>
          </p:cNvPr>
          <p:cNvCxnSpPr/>
          <p:nvPr/>
        </p:nvCxnSpPr>
        <p:spPr>
          <a:xfrm flipV="1">
            <a:off x="4799214" y="5207927"/>
            <a:ext cx="590204" cy="5902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97D09A-FD47-10D8-D388-F6355D095BBD}"/>
              </a:ext>
            </a:extLst>
          </p:cNvPr>
          <p:cNvCxnSpPr/>
          <p:nvPr/>
        </p:nvCxnSpPr>
        <p:spPr>
          <a:xfrm flipV="1">
            <a:off x="8206046" y="5205152"/>
            <a:ext cx="590204" cy="5902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241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6564"/>
            <a:ext cx="10515600" cy="14795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u="sng" dirty="0"/>
              <a:t>community-based</a:t>
            </a:r>
            <a:r>
              <a:rPr lang="en-US" dirty="0"/>
              <a:t>, </a:t>
            </a:r>
            <a:r>
              <a:rPr lang="en-US" u="sng" dirty="0"/>
              <a:t>participatory</a:t>
            </a:r>
            <a:r>
              <a:rPr lang="en-US" dirty="0"/>
              <a:t> research and restoration group that will allow communities to address coastal lake issues </a:t>
            </a:r>
            <a:r>
              <a:rPr lang="en-US" i="1" dirty="0"/>
              <a:t>based on their own knowledge and use of the underlying scientific data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E55269-8A48-4297-852F-8BD74FDCA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385" y="261206"/>
            <a:ext cx="4647229" cy="131859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A9B9AFD-2633-41AF-9E07-1BABD18AC2E3}"/>
              </a:ext>
            </a:extLst>
          </p:cNvPr>
          <p:cNvSpPr/>
          <p:nvPr/>
        </p:nvSpPr>
        <p:spPr>
          <a:xfrm>
            <a:off x="2141621" y="3866147"/>
            <a:ext cx="1235242" cy="834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Lake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879FA6-0811-455F-B28E-91A794074A37}"/>
              </a:ext>
            </a:extLst>
          </p:cNvPr>
          <p:cNvSpPr/>
          <p:nvPr/>
        </p:nvSpPr>
        <p:spPr>
          <a:xfrm>
            <a:off x="3866148" y="3168316"/>
            <a:ext cx="1235242" cy="834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Lake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0ACABD-9CED-4C02-A1D8-8951903CC156}"/>
              </a:ext>
            </a:extLst>
          </p:cNvPr>
          <p:cNvSpPr/>
          <p:nvPr/>
        </p:nvSpPr>
        <p:spPr>
          <a:xfrm>
            <a:off x="5590674" y="3866147"/>
            <a:ext cx="1235242" cy="834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Lake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47F2E2-8A0E-493E-805A-7E6AF1BBDFFD}"/>
              </a:ext>
            </a:extLst>
          </p:cNvPr>
          <p:cNvSpPr/>
          <p:nvPr/>
        </p:nvSpPr>
        <p:spPr>
          <a:xfrm>
            <a:off x="2630906" y="5486399"/>
            <a:ext cx="1235242" cy="834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Lake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A238D0-1ED7-4E4D-8941-B2D1DE455D5B}"/>
              </a:ext>
            </a:extLst>
          </p:cNvPr>
          <p:cNvSpPr/>
          <p:nvPr/>
        </p:nvSpPr>
        <p:spPr>
          <a:xfrm>
            <a:off x="5101390" y="5486399"/>
            <a:ext cx="1235242" cy="834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Lake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EA9F3A4-4366-4AE9-AC1C-A153F66AC166}"/>
              </a:ext>
            </a:extLst>
          </p:cNvPr>
          <p:cNvSpPr/>
          <p:nvPr/>
        </p:nvSpPr>
        <p:spPr>
          <a:xfrm>
            <a:off x="3625516" y="4138863"/>
            <a:ext cx="1716505" cy="1540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Monmouth University UCI</a:t>
            </a:r>
          </a:p>
          <a:p>
            <a:pPr algn="ctr"/>
            <a:r>
              <a:rPr lang="en-US" sz="1600" dirty="0"/>
              <a:t>NJDEP</a:t>
            </a:r>
          </a:p>
          <a:p>
            <a:pPr algn="ctr"/>
            <a:r>
              <a:rPr lang="en-US" sz="1600" dirty="0"/>
              <a:t>Community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E415A05-72C0-4851-AA5B-A7FFB28468AE}"/>
              </a:ext>
            </a:extLst>
          </p:cNvPr>
          <p:cNvCxnSpPr/>
          <p:nvPr/>
        </p:nvCxnSpPr>
        <p:spPr>
          <a:xfrm>
            <a:off x="4483768" y="3858126"/>
            <a:ext cx="0" cy="4251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BC62A21-B72D-4E06-9D3B-34F705433FEF}"/>
              </a:ext>
            </a:extLst>
          </p:cNvPr>
          <p:cNvCxnSpPr/>
          <p:nvPr/>
        </p:nvCxnSpPr>
        <p:spPr>
          <a:xfrm flipH="1">
            <a:off x="3625516" y="5345197"/>
            <a:ext cx="264694" cy="34490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7C78DB-5136-4DD5-8C11-A10A5B810977}"/>
              </a:ext>
            </a:extLst>
          </p:cNvPr>
          <p:cNvCxnSpPr/>
          <p:nvPr/>
        </p:nvCxnSpPr>
        <p:spPr>
          <a:xfrm flipH="1" flipV="1">
            <a:off x="3248527" y="4371474"/>
            <a:ext cx="509336" cy="2357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350070-EBF0-4D45-B07A-D206C6B0975A}"/>
              </a:ext>
            </a:extLst>
          </p:cNvPr>
          <p:cNvCxnSpPr/>
          <p:nvPr/>
        </p:nvCxnSpPr>
        <p:spPr>
          <a:xfrm flipH="1" flipV="1">
            <a:off x="5021179" y="5345197"/>
            <a:ext cx="372977" cy="3168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B98C1F-C7B6-44C0-8E17-E8305EF5AECA}"/>
              </a:ext>
            </a:extLst>
          </p:cNvPr>
          <p:cNvCxnSpPr/>
          <p:nvPr/>
        </p:nvCxnSpPr>
        <p:spPr>
          <a:xfrm flipH="1">
            <a:off x="5139489" y="4371474"/>
            <a:ext cx="579522" cy="22375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DD623F-68F0-0168-092E-2406FF7B6286}"/>
              </a:ext>
            </a:extLst>
          </p:cNvPr>
          <p:cNvSpPr txBox="1"/>
          <p:nvPr/>
        </p:nvSpPr>
        <p:spPr>
          <a:xfrm>
            <a:off x="7013663" y="2914242"/>
            <a:ext cx="5012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3+ years of citizen data have taught us a lot about these lakes and engaged the community</a:t>
            </a:r>
          </a:p>
        </p:txBody>
      </p:sp>
      <p:pic>
        <p:nvPicPr>
          <p:cNvPr id="5" name="Picture 4" descr="wesley 4.jpg">
            <a:extLst>
              <a:ext uri="{FF2B5EF4-FFF2-40B4-BE49-F238E27FC236}">
                <a16:creationId xmlns:a16="http://schemas.microsoft.com/office/drawing/2014/main" id="{26CE616D-F9C2-A599-8300-AE5A91C27C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41" y="4874916"/>
            <a:ext cx="1406973" cy="18759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IMG_3461.jpg">
            <a:extLst>
              <a:ext uri="{FF2B5EF4-FFF2-40B4-BE49-F238E27FC236}">
                <a16:creationId xmlns:a16="http://schemas.microsoft.com/office/drawing/2014/main" id="{F234F7CB-6AEF-A606-D9B4-D2AA605338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67" y="3213562"/>
            <a:ext cx="1604520" cy="10696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IMG_3624.jpeg">
            <a:extLst>
              <a:ext uri="{FF2B5EF4-FFF2-40B4-BE49-F238E27FC236}">
                <a16:creationId xmlns:a16="http://schemas.microsoft.com/office/drawing/2014/main" id="{EB708279-3B43-85EE-CD26-09777C4DFD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23" y="636885"/>
            <a:ext cx="1604520" cy="10696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IMG_3997.jpeg">
            <a:extLst>
              <a:ext uri="{FF2B5EF4-FFF2-40B4-BE49-F238E27FC236}">
                <a16:creationId xmlns:a16="http://schemas.microsoft.com/office/drawing/2014/main" id="{F90992F8-883D-138D-EF24-5F517558DEF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535" y="636885"/>
            <a:ext cx="1604520" cy="10696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827BCF-9957-CC26-27F5-E7D26FF12A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3852" y="3925844"/>
            <a:ext cx="5012592" cy="2824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FAA161-0BE8-06BB-B8A8-E39FC83378BF}"/>
              </a:ext>
            </a:extLst>
          </p:cNvPr>
          <p:cNvSpPr txBox="1"/>
          <p:nvPr/>
        </p:nvSpPr>
        <p:spPr>
          <a:xfrm>
            <a:off x="7751473" y="3741178"/>
            <a:ext cx="379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CLONet Shiny App displays citizen 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4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6DA5B-D7E6-C461-F57B-C58C8058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Explorer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D4AA1-6F4D-FBB8-FFEE-52180E46E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150"/>
            <a:ext cx="10515600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https://jadolf-phab-apps.shinyapps.io/CLONet_data_explorer/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2DCC0-6E01-9F1B-34D4-482D6A335446}"/>
              </a:ext>
            </a:extLst>
          </p:cNvPr>
          <p:cNvSpPr txBox="1"/>
          <p:nvPr/>
        </p:nvSpPr>
        <p:spPr>
          <a:xfrm>
            <a:off x="838200" y="2779713"/>
            <a:ext cx="1006792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Key takeaways from citizen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Summer water temperatures commonly 25-30 °C, which is warmer than records we have from 1970’s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Dissolved oxygen is generally OK, but a number of lakes show low D.O. occasionally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What happens at night?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Secchi depths are generally low in all lakes – an important indicator of eutrophication / degradation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AND an important indicator to track improvements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Conductivity varies widely within and between lakes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Within lake, related to rainfall, underscoring the sensitivity of coastal lakes to stormwater runoff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Citizen data has shown road salt intrusion events </a:t>
            </a:r>
          </a:p>
        </p:txBody>
      </p:sp>
    </p:spTree>
    <p:extLst>
      <p:ext uri="{BB962C8B-B14F-4D97-AF65-F5344CB8AC3E}">
        <p14:creationId xmlns:p14="http://schemas.microsoft.com/office/powerpoint/2010/main" val="29651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BB9BF-5C2D-D6E7-C7CF-B41FEE53C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Key question: </a:t>
            </a:r>
            <a:r>
              <a:rPr lang="en-US" dirty="0"/>
              <a:t>what’s the relationship between citizen measurements and lake characterization by the full dataset?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C278-1333-8764-7205-D16582612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50228"/>
            <a:ext cx="10515600" cy="22104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Citizen sampling is more resilient and scalable than lab sampling</a:t>
            </a:r>
          </a:p>
          <a:p>
            <a:pPr lvl="1"/>
            <a:r>
              <a:rPr lang="en-US" dirty="0"/>
              <a:t>$$$</a:t>
            </a:r>
          </a:p>
          <a:p>
            <a:pPr lvl="1"/>
            <a:r>
              <a:rPr lang="en-US" dirty="0"/>
              <a:t>COVID-19 pandemic</a:t>
            </a:r>
          </a:p>
          <a:p>
            <a:endParaRPr lang="en-US" dirty="0"/>
          </a:p>
          <a:p>
            <a:r>
              <a:rPr lang="en-US" dirty="0"/>
              <a:t>We (citizens, state, university) have collected a good amount of data to address this question rigorously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328E6-8844-C265-9413-65995CB369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904" y="1682439"/>
            <a:ext cx="3482192" cy="2644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282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BB9BF-5C2D-D6E7-C7CF-B41FEE5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85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Key question: </a:t>
            </a:r>
            <a:r>
              <a:rPr lang="en-US" dirty="0"/>
              <a:t>How does citizen data relate to lake nutrients and algal biomass (based on seasonal averages)?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366EE-72D2-0127-DC84-2156A0765851}"/>
              </a:ext>
            </a:extLst>
          </p:cNvPr>
          <p:cNvSpPr txBox="1"/>
          <p:nvPr/>
        </p:nvSpPr>
        <p:spPr>
          <a:xfrm>
            <a:off x="449362" y="2040879"/>
            <a:ext cx="457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Citizen Secchi depth </a:t>
            </a:r>
            <a:r>
              <a:rPr lang="en-US" dirty="0">
                <a:solidFill>
                  <a:srgbClr val="FF0000"/>
                </a:solidFill>
              </a:rPr>
              <a:t>is related 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TN and TP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Inorganic P (PO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HAB / phytoplankton biomass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FF"/>
                </a:solidFill>
              </a:rPr>
              <a:t>Citizen water temperature and D.O. are related 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FF"/>
                </a:solidFill>
              </a:rPr>
              <a:t>Inorganic 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FF"/>
                </a:solidFill>
              </a:rPr>
              <a:t>Captures seasonal nutrient inputs</a:t>
            </a:r>
          </a:p>
        </p:txBody>
      </p:sp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C940FC1E-74C7-9FC0-220C-58D1D8F6E5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380" y="2129743"/>
            <a:ext cx="7294620" cy="410322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AEC7416-8919-69B1-6665-553F0794145D}"/>
              </a:ext>
            </a:extLst>
          </p:cNvPr>
          <p:cNvSpPr/>
          <p:nvPr/>
        </p:nvSpPr>
        <p:spPr>
          <a:xfrm rot="20246120">
            <a:off x="5173187" y="3407097"/>
            <a:ext cx="6104926" cy="1206602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528027-75E5-A5F8-8B66-94976E4C94B1}"/>
              </a:ext>
            </a:extLst>
          </p:cNvPr>
          <p:cNvSpPr/>
          <p:nvPr/>
        </p:nvSpPr>
        <p:spPr>
          <a:xfrm rot="2452992">
            <a:off x="5083361" y="3563899"/>
            <a:ext cx="4508401" cy="1370969"/>
          </a:xfrm>
          <a:prstGeom prst="ellipse">
            <a:avLst/>
          </a:prstGeom>
          <a:solidFill>
            <a:srgbClr val="0066F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595A-E6CE-C3FE-A394-D472B8A11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325563"/>
          </a:xfrm>
        </p:spPr>
        <p:txBody>
          <a:bodyPr/>
          <a:lstStyle/>
          <a:p>
            <a:r>
              <a:rPr lang="en-US" dirty="0"/>
              <a:t>Citizens can reliably measure HAB index </a:t>
            </a:r>
            <a:br>
              <a:rPr lang="en-US" dirty="0"/>
            </a:br>
            <a:r>
              <a:rPr lang="en-US" dirty="0"/>
              <a:t>(PC fluorescence)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66F16E-63BD-2529-105B-66C3CF951878}"/>
              </a:ext>
            </a:extLst>
          </p:cNvPr>
          <p:cNvSpPr txBox="1"/>
          <p:nvPr/>
        </p:nvSpPr>
        <p:spPr>
          <a:xfrm>
            <a:off x="202673" y="1962150"/>
            <a:ext cx="44100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strong comparison supports the idea that citizen scientists can monitor HABs in their own lakes</a:t>
            </a:r>
          </a:p>
          <a:p>
            <a:endParaRPr lang="en-US" dirty="0"/>
          </a:p>
          <a:p>
            <a:r>
              <a:rPr lang="en-US" dirty="0"/>
              <a:t>HABs are a major water quality issue in coastal lakes because of the public health issues they present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95B42A46-004D-D18F-0AC8-39D66AA2D0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942" y="1368705"/>
            <a:ext cx="7319058" cy="54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9|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8.8|12.8|1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4.2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.8|1.4|1.5|6.2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17.9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.2|1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830</Words>
  <Application>Microsoft Office PowerPoint</Application>
  <PresentationFormat>Widescreen</PresentationFormat>
  <Paragraphs>123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wf_segoe-ui_normal</vt:lpstr>
      <vt:lpstr>Office Theme</vt:lpstr>
      <vt:lpstr>1_Office Theme</vt:lpstr>
      <vt:lpstr>2_Office Theme</vt:lpstr>
      <vt:lpstr>FALL 2022 CLONet data update: monitoring to restoration!</vt:lpstr>
      <vt:lpstr>What is a coastal lake and why are they important?</vt:lpstr>
      <vt:lpstr>PowerPoint Presentation</vt:lpstr>
      <vt:lpstr>PowerPoint Presentation</vt:lpstr>
      <vt:lpstr>PowerPoint Presentation</vt:lpstr>
      <vt:lpstr>Data Explorer App</vt:lpstr>
      <vt:lpstr>Key question: what’s the relationship between citizen measurements and lake characterization by the full dataset?</vt:lpstr>
      <vt:lpstr>Key question: How does citizen data relate to lake nutrients and algal biomass (based on seasonal averages)? </vt:lpstr>
      <vt:lpstr>Citizens can reliably measure HAB index  (PC fluorescence)</vt:lpstr>
      <vt:lpstr>HAB (or not) time series in two coastal lakes</vt:lpstr>
      <vt:lpstr>HABs – some lakes have them, some do not!</vt:lpstr>
      <vt:lpstr>The two HAB-iest lakes are in Asbury Park</vt:lpstr>
      <vt:lpstr>How do we use CLONet data for restoration?</vt:lpstr>
      <vt:lpstr>PowerPoint Presentation</vt:lpstr>
      <vt:lpstr>Funding for coastal lake restoration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HABs (or not!) in coastal lakes of Monmouth County, New Jersey:  a comparative analysis using university, state, and citizen data</dc:title>
  <dc:creator>Adolf, Jason</dc:creator>
  <cp:lastModifiedBy>Karl Vilacoba</cp:lastModifiedBy>
  <cp:revision>22</cp:revision>
  <dcterms:created xsi:type="dcterms:W3CDTF">2022-10-03T19:02:09Z</dcterms:created>
  <dcterms:modified xsi:type="dcterms:W3CDTF">2022-11-11T19:01:28Z</dcterms:modified>
</cp:coreProperties>
</file>