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335" r:id="rId2"/>
    <p:sldId id="290" r:id="rId3"/>
    <p:sldId id="337" r:id="rId4"/>
    <p:sldId id="336" r:id="rId5"/>
    <p:sldId id="329" r:id="rId6"/>
    <p:sldId id="257" r:id="rId7"/>
    <p:sldId id="338" r:id="rId8"/>
    <p:sldId id="293" r:id="rId9"/>
    <p:sldId id="259" r:id="rId10"/>
    <p:sldId id="260" r:id="rId11"/>
    <p:sldId id="339" r:id="rId12"/>
    <p:sldId id="261" r:id="rId13"/>
    <p:sldId id="341" r:id="rId14"/>
    <p:sldId id="332" r:id="rId15"/>
    <p:sldId id="343" r:id="rId16"/>
    <p:sldId id="265" r:id="rId17"/>
    <p:sldId id="266" r:id="rId18"/>
    <p:sldId id="267" r:id="rId19"/>
    <p:sldId id="284" r:id="rId20"/>
    <p:sldId id="308" r:id="rId21"/>
    <p:sldId id="287" r:id="rId22"/>
    <p:sldId id="268" r:id="rId23"/>
    <p:sldId id="344" r:id="rId24"/>
    <p:sldId id="333" r:id="rId25"/>
    <p:sldId id="342" r:id="rId26"/>
    <p:sldId id="33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494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8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rring\Documents\UCI\Coastal%20Resiliency\AGU%20TEX\Public%20Presentation\High%20tide%20amplitud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rring\Documents\UCI\Coastal%20Resiliency\AGU%20TEX\Public%20Presentation\High%20tide%20amplitudes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rring\Documents\NJSG\AGU%20TEX\NJAFM\Kopp%20High%20tide%20amplitudes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therring\Documents\NJSG\AGU%20TEX\NJAFM\Kopp%20High%20tide%20amplitudes.xlsx" TargetMode="Externa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Influence</a:t>
            </a:r>
            <a:r>
              <a:rPr lang="en-US" baseline="0" dirty="0"/>
              <a:t> of Sea Level Rise on Water Elevation at Atlantic City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629157060874963E-2"/>
          <c:y val="7.5004219597402638E-2"/>
          <c:w val="0.86172581246629598"/>
          <c:h val="0.83520242921426324"/>
        </c:manualLayout>
      </c:layout>
      <c:scatterChart>
        <c:scatterStyle val="lineMarker"/>
        <c:varyColors val="0"/>
        <c:ser>
          <c:idx val="0"/>
          <c:order val="0"/>
          <c:tx>
            <c:v>Observed 2018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'SFAS OPSE01 forecast for AC'!$A$3:$A$2270</c:f>
              <c:numCache>
                <c:formatCode>m/d/yyyy\ h:mm</c:formatCode>
                <c:ptCount val="2268"/>
                <c:pt idx="0">
                  <c:v>43159.004166666666</c:v>
                </c:pt>
                <c:pt idx="1">
                  <c:v>43159.008333333331</c:v>
                </c:pt>
                <c:pt idx="2">
                  <c:v>43159.012499999997</c:v>
                </c:pt>
                <c:pt idx="3">
                  <c:v>43159.01666666667</c:v>
                </c:pt>
                <c:pt idx="4">
                  <c:v>43159.020833333336</c:v>
                </c:pt>
                <c:pt idx="5">
                  <c:v>43159.025000000001</c:v>
                </c:pt>
                <c:pt idx="6">
                  <c:v>43159.029166666667</c:v>
                </c:pt>
                <c:pt idx="7">
                  <c:v>43159.033333333333</c:v>
                </c:pt>
                <c:pt idx="8">
                  <c:v>43159.037499999999</c:v>
                </c:pt>
                <c:pt idx="9">
                  <c:v>43159.041666666664</c:v>
                </c:pt>
                <c:pt idx="10">
                  <c:v>43159.04583333333</c:v>
                </c:pt>
                <c:pt idx="11">
                  <c:v>43159.05</c:v>
                </c:pt>
                <c:pt idx="12">
                  <c:v>43159.054166666669</c:v>
                </c:pt>
                <c:pt idx="13">
                  <c:v>43159.058333333334</c:v>
                </c:pt>
                <c:pt idx="14">
                  <c:v>43159.0625</c:v>
                </c:pt>
                <c:pt idx="15">
                  <c:v>43159.066666666666</c:v>
                </c:pt>
                <c:pt idx="16">
                  <c:v>43159.070833333331</c:v>
                </c:pt>
                <c:pt idx="17">
                  <c:v>43159.074999999997</c:v>
                </c:pt>
                <c:pt idx="18">
                  <c:v>43159.07916666667</c:v>
                </c:pt>
                <c:pt idx="19">
                  <c:v>43159.083333333336</c:v>
                </c:pt>
                <c:pt idx="20">
                  <c:v>43159.087500000001</c:v>
                </c:pt>
                <c:pt idx="21">
                  <c:v>43159.091666666667</c:v>
                </c:pt>
                <c:pt idx="22">
                  <c:v>43159.095833333333</c:v>
                </c:pt>
                <c:pt idx="23">
                  <c:v>43159.1</c:v>
                </c:pt>
                <c:pt idx="24">
                  <c:v>43159.104166666664</c:v>
                </c:pt>
                <c:pt idx="25">
                  <c:v>43159.10833333333</c:v>
                </c:pt>
                <c:pt idx="26">
                  <c:v>43159.112500000003</c:v>
                </c:pt>
                <c:pt idx="27">
                  <c:v>43159.116666666669</c:v>
                </c:pt>
                <c:pt idx="28">
                  <c:v>43159.120833333334</c:v>
                </c:pt>
                <c:pt idx="29">
                  <c:v>43159.125</c:v>
                </c:pt>
                <c:pt idx="30">
                  <c:v>43159.129166666666</c:v>
                </c:pt>
                <c:pt idx="31">
                  <c:v>43159.133333333331</c:v>
                </c:pt>
                <c:pt idx="32">
                  <c:v>43159.137499999997</c:v>
                </c:pt>
                <c:pt idx="33">
                  <c:v>43159.14166666667</c:v>
                </c:pt>
                <c:pt idx="34">
                  <c:v>43159.145833333336</c:v>
                </c:pt>
                <c:pt idx="35">
                  <c:v>43159.15</c:v>
                </c:pt>
                <c:pt idx="36">
                  <c:v>43159.154166666667</c:v>
                </c:pt>
                <c:pt idx="37">
                  <c:v>43159.158333333333</c:v>
                </c:pt>
                <c:pt idx="38">
                  <c:v>43159.162499999999</c:v>
                </c:pt>
                <c:pt idx="39">
                  <c:v>43159.166666666664</c:v>
                </c:pt>
                <c:pt idx="40">
                  <c:v>43159.17083333333</c:v>
                </c:pt>
                <c:pt idx="41">
                  <c:v>43159.175000000003</c:v>
                </c:pt>
                <c:pt idx="42">
                  <c:v>43159.179166666669</c:v>
                </c:pt>
                <c:pt idx="43">
                  <c:v>43159.183333333334</c:v>
                </c:pt>
                <c:pt idx="44">
                  <c:v>43159.1875</c:v>
                </c:pt>
                <c:pt idx="45">
                  <c:v>43159.191666666666</c:v>
                </c:pt>
                <c:pt idx="46">
                  <c:v>43159.195833333331</c:v>
                </c:pt>
                <c:pt idx="47">
                  <c:v>43159.199999999997</c:v>
                </c:pt>
                <c:pt idx="48">
                  <c:v>43159.20416666667</c:v>
                </c:pt>
                <c:pt idx="49">
                  <c:v>43159.208333333336</c:v>
                </c:pt>
                <c:pt idx="50">
                  <c:v>43159.212500000001</c:v>
                </c:pt>
                <c:pt idx="51">
                  <c:v>43159.216666666667</c:v>
                </c:pt>
                <c:pt idx="52">
                  <c:v>43159.220833333333</c:v>
                </c:pt>
                <c:pt idx="53">
                  <c:v>43159.224999999999</c:v>
                </c:pt>
                <c:pt idx="54">
                  <c:v>43159.229166666664</c:v>
                </c:pt>
                <c:pt idx="55">
                  <c:v>43159.23333333333</c:v>
                </c:pt>
                <c:pt idx="56">
                  <c:v>43159.237500000003</c:v>
                </c:pt>
                <c:pt idx="57">
                  <c:v>43159.241666666669</c:v>
                </c:pt>
                <c:pt idx="58">
                  <c:v>43159.245833333334</c:v>
                </c:pt>
                <c:pt idx="59">
                  <c:v>43159.25</c:v>
                </c:pt>
                <c:pt idx="60">
                  <c:v>43159.254166666666</c:v>
                </c:pt>
                <c:pt idx="61">
                  <c:v>43159.258333333331</c:v>
                </c:pt>
                <c:pt idx="62">
                  <c:v>43159.262499999997</c:v>
                </c:pt>
                <c:pt idx="63">
                  <c:v>43159.26666666667</c:v>
                </c:pt>
                <c:pt idx="64">
                  <c:v>43159.270833333336</c:v>
                </c:pt>
                <c:pt idx="65">
                  <c:v>43159.275000000001</c:v>
                </c:pt>
                <c:pt idx="66">
                  <c:v>43159.279166666667</c:v>
                </c:pt>
                <c:pt idx="67">
                  <c:v>43159.283333333333</c:v>
                </c:pt>
                <c:pt idx="68">
                  <c:v>43159.287499999999</c:v>
                </c:pt>
                <c:pt idx="69">
                  <c:v>43159.291666666664</c:v>
                </c:pt>
                <c:pt idx="70">
                  <c:v>43159.29583333333</c:v>
                </c:pt>
                <c:pt idx="71">
                  <c:v>43159.3</c:v>
                </c:pt>
                <c:pt idx="72">
                  <c:v>43159.304166666669</c:v>
                </c:pt>
                <c:pt idx="73">
                  <c:v>43159.308333333334</c:v>
                </c:pt>
                <c:pt idx="74">
                  <c:v>43159.3125</c:v>
                </c:pt>
                <c:pt idx="75">
                  <c:v>43159.316666666666</c:v>
                </c:pt>
                <c:pt idx="76">
                  <c:v>43159.320833333331</c:v>
                </c:pt>
                <c:pt idx="77">
                  <c:v>43159.324999999997</c:v>
                </c:pt>
                <c:pt idx="78">
                  <c:v>43159.32916666667</c:v>
                </c:pt>
                <c:pt idx="79">
                  <c:v>43159.333333333336</c:v>
                </c:pt>
                <c:pt idx="80">
                  <c:v>43159.337500000001</c:v>
                </c:pt>
                <c:pt idx="81">
                  <c:v>43159.341666666667</c:v>
                </c:pt>
                <c:pt idx="82">
                  <c:v>43159.345833333333</c:v>
                </c:pt>
                <c:pt idx="83">
                  <c:v>43159.35</c:v>
                </c:pt>
                <c:pt idx="84">
                  <c:v>43159.354166666664</c:v>
                </c:pt>
                <c:pt idx="85">
                  <c:v>43159.35833333333</c:v>
                </c:pt>
                <c:pt idx="86">
                  <c:v>43159.362500000003</c:v>
                </c:pt>
                <c:pt idx="87">
                  <c:v>43159.366666666669</c:v>
                </c:pt>
                <c:pt idx="88">
                  <c:v>43159.370833333334</c:v>
                </c:pt>
                <c:pt idx="89">
                  <c:v>43159.375</c:v>
                </c:pt>
                <c:pt idx="90">
                  <c:v>43159.379166666666</c:v>
                </c:pt>
                <c:pt idx="91">
                  <c:v>43159.383333333331</c:v>
                </c:pt>
                <c:pt idx="92">
                  <c:v>43159.387499999997</c:v>
                </c:pt>
                <c:pt idx="93">
                  <c:v>43159.39166666667</c:v>
                </c:pt>
                <c:pt idx="94">
                  <c:v>43159.395833333336</c:v>
                </c:pt>
                <c:pt idx="95">
                  <c:v>43159.4</c:v>
                </c:pt>
                <c:pt idx="96">
                  <c:v>43159.404166666667</c:v>
                </c:pt>
                <c:pt idx="97">
                  <c:v>43159.408333333333</c:v>
                </c:pt>
                <c:pt idx="98">
                  <c:v>43159.412499999999</c:v>
                </c:pt>
                <c:pt idx="99">
                  <c:v>43159.416666666664</c:v>
                </c:pt>
                <c:pt idx="100">
                  <c:v>43159.42083333333</c:v>
                </c:pt>
                <c:pt idx="101">
                  <c:v>43159.425000000003</c:v>
                </c:pt>
                <c:pt idx="102">
                  <c:v>43159.429166666669</c:v>
                </c:pt>
                <c:pt idx="103">
                  <c:v>43159.433333333334</c:v>
                </c:pt>
                <c:pt idx="104">
                  <c:v>43159.4375</c:v>
                </c:pt>
                <c:pt idx="105">
                  <c:v>43159.441666666666</c:v>
                </c:pt>
                <c:pt idx="106">
                  <c:v>43159.445833333331</c:v>
                </c:pt>
                <c:pt idx="107">
                  <c:v>43159.45</c:v>
                </c:pt>
                <c:pt idx="108">
                  <c:v>43159.45416666667</c:v>
                </c:pt>
                <c:pt idx="109">
                  <c:v>43159.458333333336</c:v>
                </c:pt>
                <c:pt idx="110">
                  <c:v>43159.462500000001</c:v>
                </c:pt>
                <c:pt idx="111">
                  <c:v>43159.466666666667</c:v>
                </c:pt>
                <c:pt idx="112">
                  <c:v>43159.470833333333</c:v>
                </c:pt>
                <c:pt idx="113">
                  <c:v>43159.474999999999</c:v>
                </c:pt>
                <c:pt idx="114">
                  <c:v>43159.479166666664</c:v>
                </c:pt>
                <c:pt idx="115">
                  <c:v>43159.48333333333</c:v>
                </c:pt>
                <c:pt idx="116">
                  <c:v>43159.487500000003</c:v>
                </c:pt>
                <c:pt idx="117">
                  <c:v>43159.491666666669</c:v>
                </c:pt>
                <c:pt idx="118">
                  <c:v>43159.495833333334</c:v>
                </c:pt>
                <c:pt idx="119">
                  <c:v>43159.5</c:v>
                </c:pt>
                <c:pt idx="120">
                  <c:v>43159.504166666666</c:v>
                </c:pt>
                <c:pt idx="121">
                  <c:v>43159.508333333331</c:v>
                </c:pt>
                <c:pt idx="122">
                  <c:v>43159.512499999997</c:v>
                </c:pt>
                <c:pt idx="123">
                  <c:v>43159.51666666667</c:v>
                </c:pt>
                <c:pt idx="124">
                  <c:v>43159.520833333336</c:v>
                </c:pt>
                <c:pt idx="125">
                  <c:v>43159.525000000001</c:v>
                </c:pt>
                <c:pt idx="126">
                  <c:v>43159.529166666667</c:v>
                </c:pt>
                <c:pt idx="127">
                  <c:v>43159.533333333333</c:v>
                </c:pt>
                <c:pt idx="128">
                  <c:v>43159.537499999999</c:v>
                </c:pt>
                <c:pt idx="129">
                  <c:v>43159.541666666664</c:v>
                </c:pt>
                <c:pt idx="130">
                  <c:v>43159.54583333333</c:v>
                </c:pt>
                <c:pt idx="131">
                  <c:v>43159.55</c:v>
                </c:pt>
                <c:pt idx="132">
                  <c:v>43159.554166666669</c:v>
                </c:pt>
                <c:pt idx="133">
                  <c:v>43159.558333333334</c:v>
                </c:pt>
                <c:pt idx="134">
                  <c:v>43159.5625</c:v>
                </c:pt>
                <c:pt idx="135">
                  <c:v>43159.566666666666</c:v>
                </c:pt>
                <c:pt idx="136">
                  <c:v>43159.570833333331</c:v>
                </c:pt>
                <c:pt idx="137">
                  <c:v>43159.574999999997</c:v>
                </c:pt>
                <c:pt idx="138">
                  <c:v>43159.57916666667</c:v>
                </c:pt>
                <c:pt idx="139">
                  <c:v>43159.583333333336</c:v>
                </c:pt>
                <c:pt idx="140">
                  <c:v>43159.587500000001</c:v>
                </c:pt>
                <c:pt idx="141">
                  <c:v>43159.591666666667</c:v>
                </c:pt>
                <c:pt idx="142">
                  <c:v>43159.595833333333</c:v>
                </c:pt>
                <c:pt idx="143">
                  <c:v>43159.6</c:v>
                </c:pt>
                <c:pt idx="144">
                  <c:v>43159.604166666664</c:v>
                </c:pt>
                <c:pt idx="145">
                  <c:v>43159.60833333333</c:v>
                </c:pt>
                <c:pt idx="146">
                  <c:v>43159.612500000003</c:v>
                </c:pt>
                <c:pt idx="147">
                  <c:v>43159.616666666669</c:v>
                </c:pt>
                <c:pt idx="148">
                  <c:v>43159.620833333334</c:v>
                </c:pt>
                <c:pt idx="149">
                  <c:v>43159.625</c:v>
                </c:pt>
                <c:pt idx="150">
                  <c:v>43159.629166666666</c:v>
                </c:pt>
                <c:pt idx="151">
                  <c:v>43159.633333333331</c:v>
                </c:pt>
                <c:pt idx="152">
                  <c:v>43159.637499999997</c:v>
                </c:pt>
                <c:pt idx="153">
                  <c:v>43159.64166666667</c:v>
                </c:pt>
                <c:pt idx="154">
                  <c:v>43159.645833333336</c:v>
                </c:pt>
                <c:pt idx="155">
                  <c:v>43159.65</c:v>
                </c:pt>
                <c:pt idx="156">
                  <c:v>43159.654166666667</c:v>
                </c:pt>
                <c:pt idx="157">
                  <c:v>43159.658333333333</c:v>
                </c:pt>
                <c:pt idx="158">
                  <c:v>43159.662499999999</c:v>
                </c:pt>
                <c:pt idx="159">
                  <c:v>43159.666666666664</c:v>
                </c:pt>
                <c:pt idx="160">
                  <c:v>43159.67083333333</c:v>
                </c:pt>
                <c:pt idx="161">
                  <c:v>43159.675000000003</c:v>
                </c:pt>
                <c:pt idx="162">
                  <c:v>43159.679166666669</c:v>
                </c:pt>
                <c:pt idx="163">
                  <c:v>43159.683333333334</c:v>
                </c:pt>
                <c:pt idx="164">
                  <c:v>43159.6875</c:v>
                </c:pt>
                <c:pt idx="165">
                  <c:v>43159.691666666666</c:v>
                </c:pt>
                <c:pt idx="166">
                  <c:v>43159.695833333331</c:v>
                </c:pt>
                <c:pt idx="167">
                  <c:v>43159.7</c:v>
                </c:pt>
                <c:pt idx="168">
                  <c:v>43159.70416666667</c:v>
                </c:pt>
                <c:pt idx="169">
                  <c:v>43159.708333333336</c:v>
                </c:pt>
                <c:pt idx="170">
                  <c:v>43159.712500000001</c:v>
                </c:pt>
                <c:pt idx="171">
                  <c:v>43159.716666666667</c:v>
                </c:pt>
                <c:pt idx="172">
                  <c:v>43159.720833333333</c:v>
                </c:pt>
                <c:pt idx="173">
                  <c:v>43159.724999999999</c:v>
                </c:pt>
                <c:pt idx="174">
                  <c:v>43159.729166666664</c:v>
                </c:pt>
                <c:pt idx="175">
                  <c:v>43159.73333333333</c:v>
                </c:pt>
                <c:pt idx="176">
                  <c:v>43159.737500000003</c:v>
                </c:pt>
                <c:pt idx="177">
                  <c:v>43159.741666666669</c:v>
                </c:pt>
                <c:pt idx="178">
                  <c:v>43159.745833333334</c:v>
                </c:pt>
                <c:pt idx="179">
                  <c:v>43159.75</c:v>
                </c:pt>
                <c:pt idx="180">
                  <c:v>43159.754166666666</c:v>
                </c:pt>
                <c:pt idx="181">
                  <c:v>43159.758333333331</c:v>
                </c:pt>
                <c:pt idx="182">
                  <c:v>43159.762499999997</c:v>
                </c:pt>
                <c:pt idx="183">
                  <c:v>43159.76666666667</c:v>
                </c:pt>
                <c:pt idx="184">
                  <c:v>43159.770833333336</c:v>
                </c:pt>
                <c:pt idx="185">
                  <c:v>43159.775000000001</c:v>
                </c:pt>
                <c:pt idx="186">
                  <c:v>43159.779166666667</c:v>
                </c:pt>
                <c:pt idx="187">
                  <c:v>43159.783333333333</c:v>
                </c:pt>
                <c:pt idx="188">
                  <c:v>43159.787499999999</c:v>
                </c:pt>
                <c:pt idx="189">
                  <c:v>43159.791666666664</c:v>
                </c:pt>
                <c:pt idx="190">
                  <c:v>43159.79583333333</c:v>
                </c:pt>
                <c:pt idx="191">
                  <c:v>43159.8</c:v>
                </c:pt>
                <c:pt idx="192">
                  <c:v>43159.804166666669</c:v>
                </c:pt>
                <c:pt idx="193">
                  <c:v>43159.808333333334</c:v>
                </c:pt>
                <c:pt idx="194">
                  <c:v>43159.8125</c:v>
                </c:pt>
                <c:pt idx="195">
                  <c:v>43159.816666666666</c:v>
                </c:pt>
                <c:pt idx="196">
                  <c:v>43159.820833333331</c:v>
                </c:pt>
                <c:pt idx="197">
                  <c:v>43159.824999999997</c:v>
                </c:pt>
                <c:pt idx="198">
                  <c:v>43159.82916666667</c:v>
                </c:pt>
                <c:pt idx="199">
                  <c:v>43159.833333333336</c:v>
                </c:pt>
                <c:pt idx="200">
                  <c:v>43159.837500000001</c:v>
                </c:pt>
                <c:pt idx="201">
                  <c:v>43159.841666666667</c:v>
                </c:pt>
                <c:pt idx="202">
                  <c:v>43159.845833333333</c:v>
                </c:pt>
                <c:pt idx="203">
                  <c:v>43159.85</c:v>
                </c:pt>
                <c:pt idx="204">
                  <c:v>43159.854166666664</c:v>
                </c:pt>
                <c:pt idx="205">
                  <c:v>43159.85833333333</c:v>
                </c:pt>
                <c:pt idx="206">
                  <c:v>43159.862500000003</c:v>
                </c:pt>
                <c:pt idx="207">
                  <c:v>43159.866666666669</c:v>
                </c:pt>
                <c:pt idx="208">
                  <c:v>43159.870833333334</c:v>
                </c:pt>
                <c:pt idx="209">
                  <c:v>43159.875</c:v>
                </c:pt>
                <c:pt idx="210">
                  <c:v>43159.879166666666</c:v>
                </c:pt>
                <c:pt idx="211">
                  <c:v>43159.883333333331</c:v>
                </c:pt>
                <c:pt idx="212">
                  <c:v>43159.887499999997</c:v>
                </c:pt>
                <c:pt idx="213">
                  <c:v>43159.89166666667</c:v>
                </c:pt>
                <c:pt idx="214">
                  <c:v>43159.895833333336</c:v>
                </c:pt>
                <c:pt idx="215">
                  <c:v>43159.9</c:v>
                </c:pt>
                <c:pt idx="216">
                  <c:v>43159.904166666667</c:v>
                </c:pt>
                <c:pt idx="217">
                  <c:v>43159.908333333333</c:v>
                </c:pt>
                <c:pt idx="218">
                  <c:v>43159.912499999999</c:v>
                </c:pt>
                <c:pt idx="219">
                  <c:v>43159.916666666664</c:v>
                </c:pt>
                <c:pt idx="220">
                  <c:v>43159.92083333333</c:v>
                </c:pt>
                <c:pt idx="221">
                  <c:v>43159.925000000003</c:v>
                </c:pt>
                <c:pt idx="222">
                  <c:v>43159.929166666669</c:v>
                </c:pt>
                <c:pt idx="223">
                  <c:v>43159.933333333334</c:v>
                </c:pt>
                <c:pt idx="224">
                  <c:v>43159.9375</c:v>
                </c:pt>
                <c:pt idx="225">
                  <c:v>43159.941666666666</c:v>
                </c:pt>
                <c:pt idx="226">
                  <c:v>43159.945833333331</c:v>
                </c:pt>
                <c:pt idx="227">
                  <c:v>43159.95</c:v>
                </c:pt>
                <c:pt idx="228">
                  <c:v>43159.95416666667</c:v>
                </c:pt>
                <c:pt idx="229">
                  <c:v>43159.958333333336</c:v>
                </c:pt>
                <c:pt idx="230">
                  <c:v>43159.962500000001</c:v>
                </c:pt>
                <c:pt idx="231">
                  <c:v>43159.966666666667</c:v>
                </c:pt>
                <c:pt idx="232">
                  <c:v>43159.970833333333</c:v>
                </c:pt>
                <c:pt idx="233">
                  <c:v>43159.974999999999</c:v>
                </c:pt>
                <c:pt idx="234">
                  <c:v>43159.979166666664</c:v>
                </c:pt>
                <c:pt idx="235">
                  <c:v>43159.98333333333</c:v>
                </c:pt>
                <c:pt idx="236">
                  <c:v>43159.987500000003</c:v>
                </c:pt>
                <c:pt idx="237">
                  <c:v>43159.991666666669</c:v>
                </c:pt>
                <c:pt idx="238">
                  <c:v>43159.995833333334</c:v>
                </c:pt>
                <c:pt idx="239">
                  <c:v>43160</c:v>
                </c:pt>
                <c:pt idx="240">
                  <c:v>43160.004166666666</c:v>
                </c:pt>
                <c:pt idx="241">
                  <c:v>43160.008333333331</c:v>
                </c:pt>
                <c:pt idx="242">
                  <c:v>43160.012499999997</c:v>
                </c:pt>
                <c:pt idx="243">
                  <c:v>43160.01666666667</c:v>
                </c:pt>
                <c:pt idx="244">
                  <c:v>43160.020833333336</c:v>
                </c:pt>
                <c:pt idx="245">
                  <c:v>43160.025000000001</c:v>
                </c:pt>
                <c:pt idx="246">
                  <c:v>43160.029166666667</c:v>
                </c:pt>
                <c:pt idx="247">
                  <c:v>43160.033333333333</c:v>
                </c:pt>
                <c:pt idx="248">
                  <c:v>43160.037499999999</c:v>
                </c:pt>
                <c:pt idx="249">
                  <c:v>43160.041666666664</c:v>
                </c:pt>
                <c:pt idx="250">
                  <c:v>43160.04583333333</c:v>
                </c:pt>
                <c:pt idx="251">
                  <c:v>43160.05</c:v>
                </c:pt>
                <c:pt idx="252">
                  <c:v>43160.054166666669</c:v>
                </c:pt>
                <c:pt idx="253">
                  <c:v>43160.058333333334</c:v>
                </c:pt>
                <c:pt idx="254">
                  <c:v>43160.0625</c:v>
                </c:pt>
                <c:pt idx="255">
                  <c:v>43160.066666666666</c:v>
                </c:pt>
                <c:pt idx="256">
                  <c:v>43160.070833333331</c:v>
                </c:pt>
                <c:pt idx="257">
                  <c:v>43160.074999999997</c:v>
                </c:pt>
                <c:pt idx="258">
                  <c:v>43160.07916666667</c:v>
                </c:pt>
                <c:pt idx="259">
                  <c:v>43160.083333333336</c:v>
                </c:pt>
                <c:pt idx="260">
                  <c:v>43160.087500000001</c:v>
                </c:pt>
                <c:pt idx="261">
                  <c:v>43160.091666666667</c:v>
                </c:pt>
                <c:pt idx="262">
                  <c:v>43160.095833333333</c:v>
                </c:pt>
                <c:pt idx="263">
                  <c:v>43160.1</c:v>
                </c:pt>
                <c:pt idx="264">
                  <c:v>43160.104166666664</c:v>
                </c:pt>
                <c:pt idx="265">
                  <c:v>43160.10833333333</c:v>
                </c:pt>
                <c:pt idx="266">
                  <c:v>43160.112500000003</c:v>
                </c:pt>
                <c:pt idx="267">
                  <c:v>43160.116666666669</c:v>
                </c:pt>
                <c:pt idx="268">
                  <c:v>43160.120833333334</c:v>
                </c:pt>
                <c:pt idx="269">
                  <c:v>43160.125</c:v>
                </c:pt>
                <c:pt idx="270">
                  <c:v>43160.129166666666</c:v>
                </c:pt>
                <c:pt idx="271">
                  <c:v>43160.133333333331</c:v>
                </c:pt>
                <c:pt idx="272">
                  <c:v>43160.137499999997</c:v>
                </c:pt>
                <c:pt idx="273">
                  <c:v>43160.14166666667</c:v>
                </c:pt>
                <c:pt idx="274">
                  <c:v>43160.145833333336</c:v>
                </c:pt>
                <c:pt idx="275">
                  <c:v>43160.15</c:v>
                </c:pt>
                <c:pt idx="276">
                  <c:v>43160.154166666667</c:v>
                </c:pt>
                <c:pt idx="277">
                  <c:v>43160.158333333333</c:v>
                </c:pt>
                <c:pt idx="278">
                  <c:v>43160.162499999999</c:v>
                </c:pt>
                <c:pt idx="279">
                  <c:v>43160.166666666664</c:v>
                </c:pt>
                <c:pt idx="280">
                  <c:v>43160.17083333333</c:v>
                </c:pt>
                <c:pt idx="281">
                  <c:v>43160.175000000003</c:v>
                </c:pt>
                <c:pt idx="282">
                  <c:v>43160.179166666669</c:v>
                </c:pt>
                <c:pt idx="283">
                  <c:v>43160.183333333334</c:v>
                </c:pt>
                <c:pt idx="284">
                  <c:v>43160.1875</c:v>
                </c:pt>
                <c:pt idx="285">
                  <c:v>43160.191666666666</c:v>
                </c:pt>
                <c:pt idx="286">
                  <c:v>43160.195833333331</c:v>
                </c:pt>
                <c:pt idx="287">
                  <c:v>43160.2</c:v>
                </c:pt>
                <c:pt idx="288">
                  <c:v>43160.20416666667</c:v>
                </c:pt>
                <c:pt idx="289">
                  <c:v>43160.208333333336</c:v>
                </c:pt>
                <c:pt idx="290">
                  <c:v>43160.212500000001</c:v>
                </c:pt>
                <c:pt idx="291">
                  <c:v>43160.216666666667</c:v>
                </c:pt>
                <c:pt idx="292">
                  <c:v>43160.220833333333</c:v>
                </c:pt>
                <c:pt idx="293">
                  <c:v>43160.224999999999</c:v>
                </c:pt>
                <c:pt idx="294">
                  <c:v>43160.229166666664</c:v>
                </c:pt>
                <c:pt idx="295">
                  <c:v>43160.23333333333</c:v>
                </c:pt>
                <c:pt idx="296">
                  <c:v>43160.237500000003</c:v>
                </c:pt>
                <c:pt idx="297">
                  <c:v>43160.241666666669</c:v>
                </c:pt>
                <c:pt idx="298">
                  <c:v>43160.245833333334</c:v>
                </c:pt>
                <c:pt idx="299">
                  <c:v>43160.25</c:v>
                </c:pt>
                <c:pt idx="300">
                  <c:v>43160.254166666666</c:v>
                </c:pt>
                <c:pt idx="301">
                  <c:v>43160.258333333331</c:v>
                </c:pt>
                <c:pt idx="302">
                  <c:v>43160.262499999997</c:v>
                </c:pt>
                <c:pt idx="303">
                  <c:v>43160.26666666667</c:v>
                </c:pt>
                <c:pt idx="304">
                  <c:v>43160.270833333336</c:v>
                </c:pt>
                <c:pt idx="305">
                  <c:v>43160.275000000001</c:v>
                </c:pt>
                <c:pt idx="306">
                  <c:v>43160.279166666667</c:v>
                </c:pt>
                <c:pt idx="307">
                  <c:v>43160.283333333333</c:v>
                </c:pt>
                <c:pt idx="308">
                  <c:v>43160.287499999999</c:v>
                </c:pt>
                <c:pt idx="309">
                  <c:v>43160.291666666664</c:v>
                </c:pt>
                <c:pt idx="310">
                  <c:v>43160.29583333333</c:v>
                </c:pt>
                <c:pt idx="311">
                  <c:v>43160.3</c:v>
                </c:pt>
                <c:pt idx="312">
                  <c:v>43160.304166666669</c:v>
                </c:pt>
                <c:pt idx="313">
                  <c:v>43160.308333333334</c:v>
                </c:pt>
                <c:pt idx="314">
                  <c:v>43160.3125</c:v>
                </c:pt>
                <c:pt idx="315">
                  <c:v>43160.316666666666</c:v>
                </c:pt>
                <c:pt idx="316">
                  <c:v>43160.320833333331</c:v>
                </c:pt>
                <c:pt idx="317">
                  <c:v>43160.324999999997</c:v>
                </c:pt>
                <c:pt idx="318">
                  <c:v>43160.32916666667</c:v>
                </c:pt>
                <c:pt idx="319">
                  <c:v>43160.333333333336</c:v>
                </c:pt>
                <c:pt idx="320">
                  <c:v>43160.337500000001</c:v>
                </c:pt>
                <c:pt idx="321">
                  <c:v>43160.341666666667</c:v>
                </c:pt>
                <c:pt idx="322">
                  <c:v>43160.345833333333</c:v>
                </c:pt>
                <c:pt idx="323">
                  <c:v>43160.35</c:v>
                </c:pt>
                <c:pt idx="324">
                  <c:v>43160.354166666664</c:v>
                </c:pt>
                <c:pt idx="325">
                  <c:v>43160.35833333333</c:v>
                </c:pt>
                <c:pt idx="326">
                  <c:v>43160.362500000003</c:v>
                </c:pt>
                <c:pt idx="327">
                  <c:v>43160.366666666669</c:v>
                </c:pt>
                <c:pt idx="328">
                  <c:v>43160.370833333334</c:v>
                </c:pt>
                <c:pt idx="329">
                  <c:v>43160.375</c:v>
                </c:pt>
                <c:pt idx="330">
                  <c:v>43160.379166666666</c:v>
                </c:pt>
                <c:pt idx="331">
                  <c:v>43160.383333333331</c:v>
                </c:pt>
                <c:pt idx="332">
                  <c:v>43160.387499999997</c:v>
                </c:pt>
                <c:pt idx="333">
                  <c:v>43160.39166666667</c:v>
                </c:pt>
                <c:pt idx="334">
                  <c:v>43160.395833333336</c:v>
                </c:pt>
                <c:pt idx="335">
                  <c:v>43160.4</c:v>
                </c:pt>
                <c:pt idx="336">
                  <c:v>43160.404166666667</c:v>
                </c:pt>
                <c:pt idx="337">
                  <c:v>43160.408333333333</c:v>
                </c:pt>
                <c:pt idx="338">
                  <c:v>43160.412499999999</c:v>
                </c:pt>
                <c:pt idx="339">
                  <c:v>43160.416666666664</c:v>
                </c:pt>
                <c:pt idx="340">
                  <c:v>43160.42083333333</c:v>
                </c:pt>
                <c:pt idx="341">
                  <c:v>43160.425000000003</c:v>
                </c:pt>
                <c:pt idx="342">
                  <c:v>43160.429166666669</c:v>
                </c:pt>
                <c:pt idx="343">
                  <c:v>43160.433333333334</c:v>
                </c:pt>
                <c:pt idx="344">
                  <c:v>43160.4375</c:v>
                </c:pt>
                <c:pt idx="345">
                  <c:v>43160.441666666666</c:v>
                </c:pt>
                <c:pt idx="346">
                  <c:v>43160.445833333331</c:v>
                </c:pt>
                <c:pt idx="347">
                  <c:v>43160.45</c:v>
                </c:pt>
                <c:pt idx="348">
                  <c:v>43160.45416666667</c:v>
                </c:pt>
                <c:pt idx="349">
                  <c:v>43160.458333333336</c:v>
                </c:pt>
                <c:pt idx="350">
                  <c:v>43160.462500000001</c:v>
                </c:pt>
                <c:pt idx="351">
                  <c:v>43160.466666666667</c:v>
                </c:pt>
                <c:pt idx="352">
                  <c:v>43160.470833333333</c:v>
                </c:pt>
                <c:pt idx="353">
                  <c:v>43160.474999999999</c:v>
                </c:pt>
                <c:pt idx="354">
                  <c:v>43160.479166666664</c:v>
                </c:pt>
                <c:pt idx="355">
                  <c:v>43160.48333333333</c:v>
                </c:pt>
                <c:pt idx="356">
                  <c:v>43160.487500000003</c:v>
                </c:pt>
                <c:pt idx="357">
                  <c:v>43160.491666666669</c:v>
                </c:pt>
                <c:pt idx="358">
                  <c:v>43160.495833333334</c:v>
                </c:pt>
                <c:pt idx="359">
                  <c:v>43160.5</c:v>
                </c:pt>
                <c:pt idx="360">
                  <c:v>43160.504166666666</c:v>
                </c:pt>
                <c:pt idx="361">
                  <c:v>43160.508333333331</c:v>
                </c:pt>
                <c:pt idx="362">
                  <c:v>43160.512499999997</c:v>
                </c:pt>
                <c:pt idx="363">
                  <c:v>43160.51666666667</c:v>
                </c:pt>
                <c:pt idx="364">
                  <c:v>43160.520833333336</c:v>
                </c:pt>
                <c:pt idx="365">
                  <c:v>43160.525000000001</c:v>
                </c:pt>
                <c:pt idx="366">
                  <c:v>43160.529166666667</c:v>
                </c:pt>
                <c:pt idx="367">
                  <c:v>43160.533333333333</c:v>
                </c:pt>
                <c:pt idx="368">
                  <c:v>43160.537499999999</c:v>
                </c:pt>
                <c:pt idx="369">
                  <c:v>43160.541666666664</c:v>
                </c:pt>
                <c:pt idx="370">
                  <c:v>43160.54583333333</c:v>
                </c:pt>
                <c:pt idx="371">
                  <c:v>43160.55</c:v>
                </c:pt>
                <c:pt idx="372">
                  <c:v>43160.554166666669</c:v>
                </c:pt>
                <c:pt idx="373">
                  <c:v>43160.558333333334</c:v>
                </c:pt>
                <c:pt idx="374">
                  <c:v>43160.5625</c:v>
                </c:pt>
                <c:pt idx="375">
                  <c:v>43160.566666666666</c:v>
                </c:pt>
                <c:pt idx="376">
                  <c:v>43160.570833333331</c:v>
                </c:pt>
                <c:pt idx="377">
                  <c:v>43160.574999999997</c:v>
                </c:pt>
                <c:pt idx="378">
                  <c:v>43160.57916666667</c:v>
                </c:pt>
                <c:pt idx="379">
                  <c:v>43160.583333333336</c:v>
                </c:pt>
                <c:pt idx="380">
                  <c:v>43160.587500000001</c:v>
                </c:pt>
                <c:pt idx="381">
                  <c:v>43160.591666666667</c:v>
                </c:pt>
                <c:pt idx="382">
                  <c:v>43160.595833333333</c:v>
                </c:pt>
                <c:pt idx="383">
                  <c:v>43160.6</c:v>
                </c:pt>
                <c:pt idx="384">
                  <c:v>43160.604166666664</c:v>
                </c:pt>
                <c:pt idx="385">
                  <c:v>43160.60833333333</c:v>
                </c:pt>
                <c:pt idx="386">
                  <c:v>43160.612500000003</c:v>
                </c:pt>
                <c:pt idx="387">
                  <c:v>43160.616666666669</c:v>
                </c:pt>
                <c:pt idx="388">
                  <c:v>43160.620833333334</c:v>
                </c:pt>
                <c:pt idx="389">
                  <c:v>43160.625</c:v>
                </c:pt>
                <c:pt idx="390">
                  <c:v>43160.629166666666</c:v>
                </c:pt>
                <c:pt idx="391">
                  <c:v>43160.633333333331</c:v>
                </c:pt>
                <c:pt idx="392">
                  <c:v>43160.637499999997</c:v>
                </c:pt>
                <c:pt idx="393">
                  <c:v>43160.64166666667</c:v>
                </c:pt>
                <c:pt idx="394">
                  <c:v>43160.645833333336</c:v>
                </c:pt>
                <c:pt idx="395">
                  <c:v>43160.65</c:v>
                </c:pt>
                <c:pt idx="396">
                  <c:v>43160.654166666667</c:v>
                </c:pt>
                <c:pt idx="397">
                  <c:v>43160.658333333333</c:v>
                </c:pt>
                <c:pt idx="398">
                  <c:v>43160.662499999999</c:v>
                </c:pt>
                <c:pt idx="399">
                  <c:v>43160.666666666664</c:v>
                </c:pt>
                <c:pt idx="400">
                  <c:v>43160.67083333333</c:v>
                </c:pt>
                <c:pt idx="401">
                  <c:v>43160.675000000003</c:v>
                </c:pt>
                <c:pt idx="402">
                  <c:v>43160.679166666669</c:v>
                </c:pt>
                <c:pt idx="403">
                  <c:v>43160.683333333334</c:v>
                </c:pt>
                <c:pt idx="404">
                  <c:v>43160.6875</c:v>
                </c:pt>
                <c:pt idx="405">
                  <c:v>43160.691666666666</c:v>
                </c:pt>
                <c:pt idx="406">
                  <c:v>43160.695833333331</c:v>
                </c:pt>
                <c:pt idx="407">
                  <c:v>43160.7</c:v>
                </c:pt>
                <c:pt idx="408">
                  <c:v>43160.70416666667</c:v>
                </c:pt>
                <c:pt idx="409">
                  <c:v>43160.708333333336</c:v>
                </c:pt>
                <c:pt idx="410">
                  <c:v>43160.712500000001</c:v>
                </c:pt>
                <c:pt idx="411">
                  <c:v>43160.716666666667</c:v>
                </c:pt>
                <c:pt idx="412">
                  <c:v>43160.720833333333</c:v>
                </c:pt>
                <c:pt idx="413">
                  <c:v>43160.724999999999</c:v>
                </c:pt>
                <c:pt idx="414">
                  <c:v>43160.729166666664</c:v>
                </c:pt>
                <c:pt idx="415">
                  <c:v>43160.73333333333</c:v>
                </c:pt>
                <c:pt idx="416">
                  <c:v>43160.737500000003</c:v>
                </c:pt>
                <c:pt idx="417">
                  <c:v>43160.741666666669</c:v>
                </c:pt>
                <c:pt idx="418">
                  <c:v>43160.745833333334</c:v>
                </c:pt>
                <c:pt idx="419">
                  <c:v>43160.75</c:v>
                </c:pt>
                <c:pt idx="420">
                  <c:v>43160.754166666666</c:v>
                </c:pt>
                <c:pt idx="421">
                  <c:v>43160.758333333331</c:v>
                </c:pt>
                <c:pt idx="422">
                  <c:v>43160.762499999997</c:v>
                </c:pt>
                <c:pt idx="423">
                  <c:v>43160.76666666667</c:v>
                </c:pt>
                <c:pt idx="424">
                  <c:v>43160.770833333336</c:v>
                </c:pt>
                <c:pt idx="425">
                  <c:v>43160.775000000001</c:v>
                </c:pt>
                <c:pt idx="426">
                  <c:v>43160.779166666667</c:v>
                </c:pt>
                <c:pt idx="427">
                  <c:v>43160.783333333333</c:v>
                </c:pt>
                <c:pt idx="428">
                  <c:v>43160.787499999999</c:v>
                </c:pt>
                <c:pt idx="429">
                  <c:v>43160.791666666664</c:v>
                </c:pt>
                <c:pt idx="430">
                  <c:v>43160.79583333333</c:v>
                </c:pt>
                <c:pt idx="431">
                  <c:v>43160.800000000003</c:v>
                </c:pt>
                <c:pt idx="432">
                  <c:v>43160.804166666669</c:v>
                </c:pt>
                <c:pt idx="433">
                  <c:v>43160.808333333334</c:v>
                </c:pt>
                <c:pt idx="434">
                  <c:v>43160.8125</c:v>
                </c:pt>
                <c:pt idx="435">
                  <c:v>43160.816666666666</c:v>
                </c:pt>
                <c:pt idx="436">
                  <c:v>43160.820833333331</c:v>
                </c:pt>
                <c:pt idx="437">
                  <c:v>43160.824999999997</c:v>
                </c:pt>
                <c:pt idx="438">
                  <c:v>43160.82916666667</c:v>
                </c:pt>
                <c:pt idx="439">
                  <c:v>43160.833333333336</c:v>
                </c:pt>
                <c:pt idx="440">
                  <c:v>43160.837500000001</c:v>
                </c:pt>
                <c:pt idx="441">
                  <c:v>43160.841666666667</c:v>
                </c:pt>
                <c:pt idx="442">
                  <c:v>43160.845833333333</c:v>
                </c:pt>
                <c:pt idx="443">
                  <c:v>43160.85</c:v>
                </c:pt>
                <c:pt idx="444">
                  <c:v>43160.854166666664</c:v>
                </c:pt>
                <c:pt idx="445">
                  <c:v>43160.85833333333</c:v>
                </c:pt>
                <c:pt idx="446">
                  <c:v>43160.862500000003</c:v>
                </c:pt>
                <c:pt idx="447">
                  <c:v>43160.866666666669</c:v>
                </c:pt>
                <c:pt idx="448">
                  <c:v>43160.870833333334</c:v>
                </c:pt>
                <c:pt idx="449">
                  <c:v>43160.875</c:v>
                </c:pt>
                <c:pt idx="450">
                  <c:v>43160.879166666666</c:v>
                </c:pt>
                <c:pt idx="451">
                  <c:v>43160.883333333331</c:v>
                </c:pt>
                <c:pt idx="452">
                  <c:v>43160.887499999997</c:v>
                </c:pt>
                <c:pt idx="453">
                  <c:v>43160.89166666667</c:v>
                </c:pt>
                <c:pt idx="454">
                  <c:v>43160.895833333336</c:v>
                </c:pt>
                <c:pt idx="455">
                  <c:v>43160.9</c:v>
                </c:pt>
                <c:pt idx="456">
                  <c:v>43160.904166666667</c:v>
                </c:pt>
                <c:pt idx="457">
                  <c:v>43160.908333333333</c:v>
                </c:pt>
                <c:pt idx="458">
                  <c:v>43160.912499999999</c:v>
                </c:pt>
                <c:pt idx="459">
                  <c:v>43160.916666666664</c:v>
                </c:pt>
                <c:pt idx="460">
                  <c:v>43160.92083333333</c:v>
                </c:pt>
                <c:pt idx="461">
                  <c:v>43160.925000000003</c:v>
                </c:pt>
                <c:pt idx="462">
                  <c:v>43160.929166666669</c:v>
                </c:pt>
                <c:pt idx="463">
                  <c:v>43160.933333333334</c:v>
                </c:pt>
                <c:pt idx="464">
                  <c:v>43160.9375</c:v>
                </c:pt>
                <c:pt idx="465">
                  <c:v>43160.941666666666</c:v>
                </c:pt>
                <c:pt idx="466">
                  <c:v>43160.945833333331</c:v>
                </c:pt>
                <c:pt idx="467">
                  <c:v>43160.95</c:v>
                </c:pt>
                <c:pt idx="468">
                  <c:v>43160.95416666667</c:v>
                </c:pt>
                <c:pt idx="469">
                  <c:v>43160.958333333336</c:v>
                </c:pt>
                <c:pt idx="470">
                  <c:v>43160.962500000001</c:v>
                </c:pt>
                <c:pt idx="471">
                  <c:v>43160.966666666667</c:v>
                </c:pt>
                <c:pt idx="472">
                  <c:v>43160.970833333333</c:v>
                </c:pt>
                <c:pt idx="473">
                  <c:v>43160.974999999999</c:v>
                </c:pt>
                <c:pt idx="474">
                  <c:v>43160.979166666664</c:v>
                </c:pt>
                <c:pt idx="475">
                  <c:v>43160.98333333333</c:v>
                </c:pt>
                <c:pt idx="476">
                  <c:v>43160.987500000003</c:v>
                </c:pt>
                <c:pt idx="477">
                  <c:v>43160.991666666669</c:v>
                </c:pt>
                <c:pt idx="478">
                  <c:v>43160.995833333334</c:v>
                </c:pt>
                <c:pt idx="479">
                  <c:v>43161</c:v>
                </c:pt>
                <c:pt idx="480">
                  <c:v>43161.004166666666</c:v>
                </c:pt>
                <c:pt idx="481">
                  <c:v>43161.008333333331</c:v>
                </c:pt>
                <c:pt idx="482">
                  <c:v>43161.012499999997</c:v>
                </c:pt>
                <c:pt idx="483">
                  <c:v>43161.01666666667</c:v>
                </c:pt>
                <c:pt idx="484">
                  <c:v>43161.020833333336</c:v>
                </c:pt>
                <c:pt idx="485">
                  <c:v>43161.025000000001</c:v>
                </c:pt>
                <c:pt idx="486">
                  <c:v>43161.029166666667</c:v>
                </c:pt>
                <c:pt idx="487">
                  <c:v>43161.033333333333</c:v>
                </c:pt>
                <c:pt idx="488">
                  <c:v>43161.037499999999</c:v>
                </c:pt>
                <c:pt idx="489">
                  <c:v>43161.041666666664</c:v>
                </c:pt>
                <c:pt idx="490">
                  <c:v>43161.04583333333</c:v>
                </c:pt>
                <c:pt idx="491">
                  <c:v>43161.05</c:v>
                </c:pt>
                <c:pt idx="492">
                  <c:v>43161.054166666669</c:v>
                </c:pt>
                <c:pt idx="493">
                  <c:v>43161.058333333334</c:v>
                </c:pt>
                <c:pt idx="494">
                  <c:v>43161.0625</c:v>
                </c:pt>
                <c:pt idx="495">
                  <c:v>43161.066666666666</c:v>
                </c:pt>
                <c:pt idx="496">
                  <c:v>43161.070833333331</c:v>
                </c:pt>
                <c:pt idx="497">
                  <c:v>43161.074999999997</c:v>
                </c:pt>
                <c:pt idx="498">
                  <c:v>43161.07916666667</c:v>
                </c:pt>
                <c:pt idx="499">
                  <c:v>43161.083333333336</c:v>
                </c:pt>
                <c:pt idx="500">
                  <c:v>43161.087500000001</c:v>
                </c:pt>
                <c:pt idx="501">
                  <c:v>43161.091666666667</c:v>
                </c:pt>
                <c:pt idx="502">
                  <c:v>43161.095833333333</c:v>
                </c:pt>
                <c:pt idx="503">
                  <c:v>43161.1</c:v>
                </c:pt>
                <c:pt idx="504">
                  <c:v>43161.104166666664</c:v>
                </c:pt>
                <c:pt idx="505">
                  <c:v>43161.10833333333</c:v>
                </c:pt>
                <c:pt idx="506">
                  <c:v>43161.112500000003</c:v>
                </c:pt>
                <c:pt idx="507">
                  <c:v>43161.116666666669</c:v>
                </c:pt>
                <c:pt idx="508">
                  <c:v>43161.120833333334</c:v>
                </c:pt>
                <c:pt idx="509">
                  <c:v>43161.125</c:v>
                </c:pt>
                <c:pt idx="510">
                  <c:v>43161.129166666666</c:v>
                </c:pt>
                <c:pt idx="511">
                  <c:v>43161.133333333331</c:v>
                </c:pt>
                <c:pt idx="512">
                  <c:v>43161.137499999997</c:v>
                </c:pt>
                <c:pt idx="513">
                  <c:v>43161.14166666667</c:v>
                </c:pt>
                <c:pt idx="514">
                  <c:v>43161.145833333336</c:v>
                </c:pt>
                <c:pt idx="515">
                  <c:v>43161.15</c:v>
                </c:pt>
                <c:pt idx="516">
                  <c:v>43161.154166666667</c:v>
                </c:pt>
                <c:pt idx="517">
                  <c:v>43161.158333333333</c:v>
                </c:pt>
                <c:pt idx="518">
                  <c:v>43161.162499999999</c:v>
                </c:pt>
                <c:pt idx="519">
                  <c:v>43161.166666666664</c:v>
                </c:pt>
                <c:pt idx="520">
                  <c:v>43161.17083333333</c:v>
                </c:pt>
                <c:pt idx="521">
                  <c:v>43161.175000000003</c:v>
                </c:pt>
                <c:pt idx="522">
                  <c:v>43161.179166666669</c:v>
                </c:pt>
                <c:pt idx="523">
                  <c:v>43161.183333333334</c:v>
                </c:pt>
                <c:pt idx="524">
                  <c:v>43161.1875</c:v>
                </c:pt>
                <c:pt idx="525">
                  <c:v>43161.191666666666</c:v>
                </c:pt>
                <c:pt idx="526">
                  <c:v>43161.195833333331</c:v>
                </c:pt>
                <c:pt idx="527">
                  <c:v>43161.2</c:v>
                </c:pt>
                <c:pt idx="528">
                  <c:v>43161.20416666667</c:v>
                </c:pt>
                <c:pt idx="529">
                  <c:v>43161.208333333336</c:v>
                </c:pt>
                <c:pt idx="530">
                  <c:v>43161.212500000001</c:v>
                </c:pt>
                <c:pt idx="531">
                  <c:v>43161.216666666667</c:v>
                </c:pt>
                <c:pt idx="532">
                  <c:v>43161.220833333333</c:v>
                </c:pt>
                <c:pt idx="533">
                  <c:v>43161.224999999999</c:v>
                </c:pt>
                <c:pt idx="534">
                  <c:v>43161.229166666664</c:v>
                </c:pt>
                <c:pt idx="535">
                  <c:v>43161.23333333333</c:v>
                </c:pt>
                <c:pt idx="536">
                  <c:v>43161.237500000003</c:v>
                </c:pt>
                <c:pt idx="537">
                  <c:v>43161.241666666669</c:v>
                </c:pt>
                <c:pt idx="538">
                  <c:v>43161.245833333334</c:v>
                </c:pt>
                <c:pt idx="539">
                  <c:v>43161.25</c:v>
                </c:pt>
                <c:pt idx="540">
                  <c:v>43161.254166666666</c:v>
                </c:pt>
                <c:pt idx="541">
                  <c:v>43161.258333333331</c:v>
                </c:pt>
                <c:pt idx="542">
                  <c:v>43161.262499999997</c:v>
                </c:pt>
                <c:pt idx="543">
                  <c:v>43161.26666666667</c:v>
                </c:pt>
                <c:pt idx="544">
                  <c:v>43161.270833333336</c:v>
                </c:pt>
                <c:pt idx="545">
                  <c:v>43161.275000000001</c:v>
                </c:pt>
                <c:pt idx="546">
                  <c:v>43161.279166666667</c:v>
                </c:pt>
                <c:pt idx="547">
                  <c:v>43161.283333333333</c:v>
                </c:pt>
                <c:pt idx="548">
                  <c:v>43161.287499999999</c:v>
                </c:pt>
                <c:pt idx="549">
                  <c:v>43161.291666666664</c:v>
                </c:pt>
                <c:pt idx="550">
                  <c:v>43161.29583333333</c:v>
                </c:pt>
                <c:pt idx="551">
                  <c:v>43161.3</c:v>
                </c:pt>
                <c:pt idx="552">
                  <c:v>43161.304166666669</c:v>
                </c:pt>
                <c:pt idx="553">
                  <c:v>43161.308333333334</c:v>
                </c:pt>
                <c:pt idx="554">
                  <c:v>43161.3125</c:v>
                </c:pt>
                <c:pt idx="555">
                  <c:v>43161.316666666666</c:v>
                </c:pt>
                <c:pt idx="556">
                  <c:v>43161.320833333331</c:v>
                </c:pt>
                <c:pt idx="557">
                  <c:v>43161.324999999997</c:v>
                </c:pt>
                <c:pt idx="558">
                  <c:v>43161.32916666667</c:v>
                </c:pt>
                <c:pt idx="559">
                  <c:v>43161.333333333336</c:v>
                </c:pt>
                <c:pt idx="560">
                  <c:v>43161.337500000001</c:v>
                </c:pt>
                <c:pt idx="561">
                  <c:v>43161.341666666667</c:v>
                </c:pt>
                <c:pt idx="562">
                  <c:v>43161.345833333333</c:v>
                </c:pt>
                <c:pt idx="563">
                  <c:v>43161.35</c:v>
                </c:pt>
                <c:pt idx="564">
                  <c:v>43161.354166666664</c:v>
                </c:pt>
                <c:pt idx="565">
                  <c:v>43161.35833333333</c:v>
                </c:pt>
                <c:pt idx="566">
                  <c:v>43161.362500000003</c:v>
                </c:pt>
                <c:pt idx="567">
                  <c:v>43161.366666666669</c:v>
                </c:pt>
                <c:pt idx="568">
                  <c:v>43161.370833333334</c:v>
                </c:pt>
                <c:pt idx="569">
                  <c:v>43161.375</c:v>
                </c:pt>
                <c:pt idx="570">
                  <c:v>43161.379166666666</c:v>
                </c:pt>
                <c:pt idx="571">
                  <c:v>43161.383333333331</c:v>
                </c:pt>
                <c:pt idx="572">
                  <c:v>43161.387499999997</c:v>
                </c:pt>
                <c:pt idx="573">
                  <c:v>43161.39166666667</c:v>
                </c:pt>
                <c:pt idx="574">
                  <c:v>43161.395833333336</c:v>
                </c:pt>
                <c:pt idx="575">
                  <c:v>43161.4</c:v>
                </c:pt>
                <c:pt idx="576">
                  <c:v>43161.404166666667</c:v>
                </c:pt>
                <c:pt idx="577">
                  <c:v>43161.408333333333</c:v>
                </c:pt>
                <c:pt idx="578">
                  <c:v>43161.412499999999</c:v>
                </c:pt>
                <c:pt idx="579">
                  <c:v>43161.416666666664</c:v>
                </c:pt>
                <c:pt idx="580">
                  <c:v>43161.42083333333</c:v>
                </c:pt>
                <c:pt idx="581">
                  <c:v>43161.425000000003</c:v>
                </c:pt>
                <c:pt idx="582">
                  <c:v>43161.429166666669</c:v>
                </c:pt>
                <c:pt idx="583">
                  <c:v>43161.433333333334</c:v>
                </c:pt>
                <c:pt idx="584">
                  <c:v>43161.4375</c:v>
                </c:pt>
                <c:pt idx="585">
                  <c:v>43161.441666666666</c:v>
                </c:pt>
                <c:pt idx="586">
                  <c:v>43161.445833333331</c:v>
                </c:pt>
                <c:pt idx="587">
                  <c:v>43161.45</c:v>
                </c:pt>
                <c:pt idx="588">
                  <c:v>43161.45416666667</c:v>
                </c:pt>
                <c:pt idx="589">
                  <c:v>43161.458333333336</c:v>
                </c:pt>
                <c:pt idx="590">
                  <c:v>43161.462500000001</c:v>
                </c:pt>
                <c:pt idx="591">
                  <c:v>43161.466666666667</c:v>
                </c:pt>
                <c:pt idx="592">
                  <c:v>43161.470833333333</c:v>
                </c:pt>
                <c:pt idx="593">
                  <c:v>43161.474999999999</c:v>
                </c:pt>
                <c:pt idx="594">
                  <c:v>43161.479166666664</c:v>
                </c:pt>
                <c:pt idx="595">
                  <c:v>43161.48333333333</c:v>
                </c:pt>
                <c:pt idx="596">
                  <c:v>43161.487500000003</c:v>
                </c:pt>
                <c:pt idx="597">
                  <c:v>43161.491666666669</c:v>
                </c:pt>
                <c:pt idx="598">
                  <c:v>43161.495833333334</c:v>
                </c:pt>
                <c:pt idx="599">
                  <c:v>43161.5</c:v>
                </c:pt>
                <c:pt idx="600">
                  <c:v>43161.504166666666</c:v>
                </c:pt>
                <c:pt idx="601">
                  <c:v>43161.508333333331</c:v>
                </c:pt>
                <c:pt idx="602">
                  <c:v>43161.512499999997</c:v>
                </c:pt>
                <c:pt idx="603">
                  <c:v>43161.51666666667</c:v>
                </c:pt>
                <c:pt idx="604">
                  <c:v>43161.520833333336</c:v>
                </c:pt>
                <c:pt idx="605">
                  <c:v>43161.525000000001</c:v>
                </c:pt>
                <c:pt idx="606">
                  <c:v>43161.529166666667</c:v>
                </c:pt>
                <c:pt idx="607">
                  <c:v>43161.533333333333</c:v>
                </c:pt>
                <c:pt idx="608">
                  <c:v>43161.537499999999</c:v>
                </c:pt>
                <c:pt idx="609">
                  <c:v>43161.541666666664</c:v>
                </c:pt>
                <c:pt idx="610">
                  <c:v>43161.54583333333</c:v>
                </c:pt>
                <c:pt idx="611">
                  <c:v>43161.55</c:v>
                </c:pt>
                <c:pt idx="612">
                  <c:v>43161.554166666669</c:v>
                </c:pt>
                <c:pt idx="613">
                  <c:v>43161.558333333334</c:v>
                </c:pt>
                <c:pt idx="614">
                  <c:v>43161.5625</c:v>
                </c:pt>
                <c:pt idx="615">
                  <c:v>43161.566666666666</c:v>
                </c:pt>
                <c:pt idx="616">
                  <c:v>43161.570833333331</c:v>
                </c:pt>
                <c:pt idx="617">
                  <c:v>43161.574999999997</c:v>
                </c:pt>
                <c:pt idx="618">
                  <c:v>43161.57916666667</c:v>
                </c:pt>
                <c:pt idx="619">
                  <c:v>43161.583333333336</c:v>
                </c:pt>
                <c:pt idx="620">
                  <c:v>43161.587500000001</c:v>
                </c:pt>
                <c:pt idx="621">
                  <c:v>43161.591666666667</c:v>
                </c:pt>
                <c:pt idx="622">
                  <c:v>43161.595833333333</c:v>
                </c:pt>
                <c:pt idx="623">
                  <c:v>43161.599999999999</c:v>
                </c:pt>
                <c:pt idx="624">
                  <c:v>43161.604166666664</c:v>
                </c:pt>
                <c:pt idx="625">
                  <c:v>43161.60833333333</c:v>
                </c:pt>
                <c:pt idx="626">
                  <c:v>43161.612500000003</c:v>
                </c:pt>
                <c:pt idx="627">
                  <c:v>43161.616666666669</c:v>
                </c:pt>
                <c:pt idx="628">
                  <c:v>43161.620833333334</c:v>
                </c:pt>
                <c:pt idx="629">
                  <c:v>43161.625</c:v>
                </c:pt>
                <c:pt idx="630">
                  <c:v>43161.629166666666</c:v>
                </c:pt>
                <c:pt idx="631">
                  <c:v>43161.633333333331</c:v>
                </c:pt>
                <c:pt idx="632">
                  <c:v>43161.637499999997</c:v>
                </c:pt>
                <c:pt idx="633">
                  <c:v>43161.64166666667</c:v>
                </c:pt>
                <c:pt idx="634">
                  <c:v>43161.645833333336</c:v>
                </c:pt>
                <c:pt idx="635">
                  <c:v>43161.65</c:v>
                </c:pt>
                <c:pt idx="636">
                  <c:v>43161.654166666667</c:v>
                </c:pt>
                <c:pt idx="637">
                  <c:v>43161.658333333333</c:v>
                </c:pt>
                <c:pt idx="638">
                  <c:v>43161.662499999999</c:v>
                </c:pt>
                <c:pt idx="639">
                  <c:v>43161.666666666664</c:v>
                </c:pt>
                <c:pt idx="640">
                  <c:v>43161.67083333333</c:v>
                </c:pt>
                <c:pt idx="641">
                  <c:v>43161.675000000003</c:v>
                </c:pt>
                <c:pt idx="642">
                  <c:v>43161.679166666669</c:v>
                </c:pt>
                <c:pt idx="643">
                  <c:v>43161.683333333334</c:v>
                </c:pt>
                <c:pt idx="644">
                  <c:v>43161.6875</c:v>
                </c:pt>
                <c:pt idx="645">
                  <c:v>43161.691666666666</c:v>
                </c:pt>
                <c:pt idx="646">
                  <c:v>43161.695833333331</c:v>
                </c:pt>
                <c:pt idx="647">
                  <c:v>43161.7</c:v>
                </c:pt>
                <c:pt idx="648">
                  <c:v>43161.70416666667</c:v>
                </c:pt>
                <c:pt idx="649">
                  <c:v>43161.708333333336</c:v>
                </c:pt>
                <c:pt idx="650">
                  <c:v>43161.712500000001</c:v>
                </c:pt>
                <c:pt idx="651">
                  <c:v>43161.716666666667</c:v>
                </c:pt>
                <c:pt idx="652">
                  <c:v>43161.720833333333</c:v>
                </c:pt>
                <c:pt idx="653">
                  <c:v>43161.724999999999</c:v>
                </c:pt>
                <c:pt idx="654">
                  <c:v>43161.729166666664</c:v>
                </c:pt>
                <c:pt idx="655">
                  <c:v>43161.73333333333</c:v>
                </c:pt>
                <c:pt idx="656">
                  <c:v>43161.737500000003</c:v>
                </c:pt>
                <c:pt idx="657">
                  <c:v>43161.741666666669</c:v>
                </c:pt>
                <c:pt idx="658">
                  <c:v>43161.745833333334</c:v>
                </c:pt>
                <c:pt idx="659">
                  <c:v>43161.75</c:v>
                </c:pt>
                <c:pt idx="660">
                  <c:v>43161.754166666666</c:v>
                </c:pt>
                <c:pt idx="661">
                  <c:v>43161.758333333331</c:v>
                </c:pt>
                <c:pt idx="662">
                  <c:v>43161.762499999997</c:v>
                </c:pt>
                <c:pt idx="663">
                  <c:v>43161.76666666667</c:v>
                </c:pt>
                <c:pt idx="664">
                  <c:v>43161.770833333336</c:v>
                </c:pt>
                <c:pt idx="665">
                  <c:v>43161.775000000001</c:v>
                </c:pt>
                <c:pt idx="666">
                  <c:v>43161.779166666667</c:v>
                </c:pt>
                <c:pt idx="667">
                  <c:v>43161.783333333333</c:v>
                </c:pt>
                <c:pt idx="668">
                  <c:v>43161.787499999999</c:v>
                </c:pt>
                <c:pt idx="669">
                  <c:v>43161.791666666664</c:v>
                </c:pt>
                <c:pt idx="670">
                  <c:v>43161.79583333333</c:v>
                </c:pt>
                <c:pt idx="671">
                  <c:v>43161.8</c:v>
                </c:pt>
                <c:pt idx="672">
                  <c:v>43161.804166666669</c:v>
                </c:pt>
                <c:pt idx="673">
                  <c:v>43161.808333333334</c:v>
                </c:pt>
                <c:pt idx="674">
                  <c:v>43161.8125</c:v>
                </c:pt>
                <c:pt idx="675">
                  <c:v>43161.816666666666</c:v>
                </c:pt>
                <c:pt idx="676">
                  <c:v>43161.820833333331</c:v>
                </c:pt>
                <c:pt idx="677">
                  <c:v>43161.824999999997</c:v>
                </c:pt>
                <c:pt idx="678">
                  <c:v>43161.82916666667</c:v>
                </c:pt>
                <c:pt idx="679">
                  <c:v>43161.833333333336</c:v>
                </c:pt>
                <c:pt idx="680">
                  <c:v>43161.837500000001</c:v>
                </c:pt>
                <c:pt idx="681">
                  <c:v>43161.841666666667</c:v>
                </c:pt>
                <c:pt idx="682">
                  <c:v>43161.845833333333</c:v>
                </c:pt>
                <c:pt idx="683">
                  <c:v>43161.85</c:v>
                </c:pt>
                <c:pt idx="684">
                  <c:v>43161.854166666664</c:v>
                </c:pt>
                <c:pt idx="685">
                  <c:v>43161.85833333333</c:v>
                </c:pt>
                <c:pt idx="686">
                  <c:v>43161.862500000003</c:v>
                </c:pt>
                <c:pt idx="687">
                  <c:v>43161.866666666669</c:v>
                </c:pt>
                <c:pt idx="688">
                  <c:v>43161.870833333334</c:v>
                </c:pt>
                <c:pt idx="689">
                  <c:v>43161.875</c:v>
                </c:pt>
                <c:pt idx="690">
                  <c:v>43161.879166666666</c:v>
                </c:pt>
                <c:pt idx="691">
                  <c:v>43161.883333333331</c:v>
                </c:pt>
                <c:pt idx="692">
                  <c:v>43161.887499999997</c:v>
                </c:pt>
                <c:pt idx="693">
                  <c:v>43161.89166666667</c:v>
                </c:pt>
                <c:pt idx="694">
                  <c:v>43161.895833333336</c:v>
                </c:pt>
                <c:pt idx="695">
                  <c:v>43161.9</c:v>
                </c:pt>
                <c:pt idx="696">
                  <c:v>43161.904166666667</c:v>
                </c:pt>
                <c:pt idx="697">
                  <c:v>43161.908333333333</c:v>
                </c:pt>
                <c:pt idx="698">
                  <c:v>43161.912499999999</c:v>
                </c:pt>
                <c:pt idx="699">
                  <c:v>43161.916666666664</c:v>
                </c:pt>
                <c:pt idx="700">
                  <c:v>43161.92083333333</c:v>
                </c:pt>
                <c:pt idx="701">
                  <c:v>43161.925000000003</c:v>
                </c:pt>
                <c:pt idx="702">
                  <c:v>43161.929166666669</c:v>
                </c:pt>
                <c:pt idx="703">
                  <c:v>43161.933333333334</c:v>
                </c:pt>
                <c:pt idx="704">
                  <c:v>43161.9375</c:v>
                </c:pt>
                <c:pt idx="705">
                  <c:v>43161.941666666666</c:v>
                </c:pt>
                <c:pt idx="706">
                  <c:v>43161.945833333331</c:v>
                </c:pt>
                <c:pt idx="707">
                  <c:v>43161.95</c:v>
                </c:pt>
                <c:pt idx="708">
                  <c:v>43161.95416666667</c:v>
                </c:pt>
                <c:pt idx="709">
                  <c:v>43161.958333333336</c:v>
                </c:pt>
                <c:pt idx="710">
                  <c:v>43161.962500000001</c:v>
                </c:pt>
                <c:pt idx="711">
                  <c:v>43161.966666666667</c:v>
                </c:pt>
                <c:pt idx="712">
                  <c:v>43161.970833333333</c:v>
                </c:pt>
                <c:pt idx="713">
                  <c:v>43161.974999999999</c:v>
                </c:pt>
                <c:pt idx="714">
                  <c:v>43161.979166666664</c:v>
                </c:pt>
                <c:pt idx="715">
                  <c:v>43161.98333333333</c:v>
                </c:pt>
                <c:pt idx="716">
                  <c:v>43161.987500000003</c:v>
                </c:pt>
                <c:pt idx="717">
                  <c:v>43161.991666666669</c:v>
                </c:pt>
                <c:pt idx="718">
                  <c:v>43161.995833333334</c:v>
                </c:pt>
                <c:pt idx="719">
                  <c:v>43162</c:v>
                </c:pt>
                <c:pt idx="720">
                  <c:v>43162.004166666666</c:v>
                </c:pt>
                <c:pt idx="721">
                  <c:v>43162.008333333331</c:v>
                </c:pt>
                <c:pt idx="722">
                  <c:v>43162.012499999997</c:v>
                </c:pt>
                <c:pt idx="723">
                  <c:v>43162.01666666667</c:v>
                </c:pt>
                <c:pt idx="724">
                  <c:v>43162.020833333336</c:v>
                </c:pt>
                <c:pt idx="725">
                  <c:v>43162.025000000001</c:v>
                </c:pt>
                <c:pt idx="726">
                  <c:v>43162.029166666667</c:v>
                </c:pt>
                <c:pt idx="727">
                  <c:v>43162.033333333333</c:v>
                </c:pt>
                <c:pt idx="728">
                  <c:v>43162.037499999999</c:v>
                </c:pt>
                <c:pt idx="729">
                  <c:v>43162.041666666664</c:v>
                </c:pt>
                <c:pt idx="730">
                  <c:v>43162.04583333333</c:v>
                </c:pt>
                <c:pt idx="731">
                  <c:v>43162.05</c:v>
                </c:pt>
                <c:pt idx="732">
                  <c:v>43162.054166666669</c:v>
                </c:pt>
                <c:pt idx="733">
                  <c:v>43162.058333333334</c:v>
                </c:pt>
                <c:pt idx="734">
                  <c:v>43162.0625</c:v>
                </c:pt>
                <c:pt idx="735">
                  <c:v>43162.066666666666</c:v>
                </c:pt>
                <c:pt idx="736">
                  <c:v>43162.070833333331</c:v>
                </c:pt>
                <c:pt idx="737">
                  <c:v>43162.074999999997</c:v>
                </c:pt>
                <c:pt idx="738">
                  <c:v>43162.07916666667</c:v>
                </c:pt>
                <c:pt idx="739">
                  <c:v>43162.083333333336</c:v>
                </c:pt>
                <c:pt idx="740">
                  <c:v>43162.087500000001</c:v>
                </c:pt>
                <c:pt idx="741">
                  <c:v>43162.091666666667</c:v>
                </c:pt>
                <c:pt idx="742">
                  <c:v>43162.095833333333</c:v>
                </c:pt>
                <c:pt idx="743">
                  <c:v>43162.1</c:v>
                </c:pt>
                <c:pt idx="744">
                  <c:v>43162.104166666664</c:v>
                </c:pt>
                <c:pt idx="745">
                  <c:v>43162.10833333333</c:v>
                </c:pt>
                <c:pt idx="746">
                  <c:v>43162.112500000003</c:v>
                </c:pt>
                <c:pt idx="747">
                  <c:v>43162.116666666669</c:v>
                </c:pt>
                <c:pt idx="748">
                  <c:v>43162.120833333334</c:v>
                </c:pt>
                <c:pt idx="749">
                  <c:v>43162.125</c:v>
                </c:pt>
                <c:pt idx="750">
                  <c:v>43162.129166666666</c:v>
                </c:pt>
                <c:pt idx="751">
                  <c:v>43162.133333333331</c:v>
                </c:pt>
                <c:pt idx="752">
                  <c:v>43162.137499999997</c:v>
                </c:pt>
                <c:pt idx="753">
                  <c:v>43162.14166666667</c:v>
                </c:pt>
                <c:pt idx="754">
                  <c:v>43162.145833333336</c:v>
                </c:pt>
                <c:pt idx="755">
                  <c:v>43162.15</c:v>
                </c:pt>
                <c:pt idx="756">
                  <c:v>43162.154166666667</c:v>
                </c:pt>
                <c:pt idx="757">
                  <c:v>43162.158333333333</c:v>
                </c:pt>
                <c:pt idx="758">
                  <c:v>43162.162499999999</c:v>
                </c:pt>
                <c:pt idx="759">
                  <c:v>43162.166666666664</c:v>
                </c:pt>
                <c:pt idx="760">
                  <c:v>43162.17083333333</c:v>
                </c:pt>
                <c:pt idx="761">
                  <c:v>43162.175000000003</c:v>
                </c:pt>
                <c:pt idx="762">
                  <c:v>43162.179166666669</c:v>
                </c:pt>
                <c:pt idx="763">
                  <c:v>43162.183333333334</c:v>
                </c:pt>
                <c:pt idx="764">
                  <c:v>43162.1875</c:v>
                </c:pt>
                <c:pt idx="765">
                  <c:v>43162.191666666666</c:v>
                </c:pt>
                <c:pt idx="766">
                  <c:v>43162.195833333331</c:v>
                </c:pt>
                <c:pt idx="767">
                  <c:v>43162.2</c:v>
                </c:pt>
                <c:pt idx="768">
                  <c:v>43162.20416666667</c:v>
                </c:pt>
                <c:pt idx="769">
                  <c:v>43162.208333333336</c:v>
                </c:pt>
                <c:pt idx="770">
                  <c:v>43162.212500000001</c:v>
                </c:pt>
                <c:pt idx="771">
                  <c:v>43162.216666666667</c:v>
                </c:pt>
                <c:pt idx="772">
                  <c:v>43162.220833333333</c:v>
                </c:pt>
                <c:pt idx="773">
                  <c:v>43162.224999999999</c:v>
                </c:pt>
                <c:pt idx="774">
                  <c:v>43162.229166666664</c:v>
                </c:pt>
                <c:pt idx="775">
                  <c:v>43162.23333333333</c:v>
                </c:pt>
                <c:pt idx="776">
                  <c:v>43162.237500000003</c:v>
                </c:pt>
                <c:pt idx="777">
                  <c:v>43162.241666666669</c:v>
                </c:pt>
                <c:pt idx="778">
                  <c:v>43162.245833333334</c:v>
                </c:pt>
                <c:pt idx="779">
                  <c:v>43162.25</c:v>
                </c:pt>
                <c:pt idx="780">
                  <c:v>43162.254166666666</c:v>
                </c:pt>
                <c:pt idx="781">
                  <c:v>43162.258333333331</c:v>
                </c:pt>
                <c:pt idx="782">
                  <c:v>43162.262499999997</c:v>
                </c:pt>
                <c:pt idx="783">
                  <c:v>43162.26666666667</c:v>
                </c:pt>
                <c:pt idx="784">
                  <c:v>43162.270833333336</c:v>
                </c:pt>
                <c:pt idx="785">
                  <c:v>43162.275000000001</c:v>
                </c:pt>
                <c:pt idx="786">
                  <c:v>43162.279166666667</c:v>
                </c:pt>
                <c:pt idx="787">
                  <c:v>43162.283333333333</c:v>
                </c:pt>
                <c:pt idx="788">
                  <c:v>43162.287499999999</c:v>
                </c:pt>
                <c:pt idx="789">
                  <c:v>43162.291666666664</c:v>
                </c:pt>
                <c:pt idx="790">
                  <c:v>43162.29583333333</c:v>
                </c:pt>
                <c:pt idx="791">
                  <c:v>43162.3</c:v>
                </c:pt>
                <c:pt idx="792">
                  <c:v>43162.304166666669</c:v>
                </c:pt>
                <c:pt idx="793">
                  <c:v>43162.308333333334</c:v>
                </c:pt>
                <c:pt idx="794">
                  <c:v>43162.3125</c:v>
                </c:pt>
                <c:pt idx="795">
                  <c:v>43162.316666666666</c:v>
                </c:pt>
                <c:pt idx="796">
                  <c:v>43162.320833333331</c:v>
                </c:pt>
                <c:pt idx="797">
                  <c:v>43162.324999999997</c:v>
                </c:pt>
                <c:pt idx="798">
                  <c:v>43162.32916666667</c:v>
                </c:pt>
                <c:pt idx="799">
                  <c:v>43162.333333333336</c:v>
                </c:pt>
                <c:pt idx="800">
                  <c:v>43162.337500000001</c:v>
                </c:pt>
                <c:pt idx="801">
                  <c:v>43162.341666666667</c:v>
                </c:pt>
                <c:pt idx="802">
                  <c:v>43162.345833333333</c:v>
                </c:pt>
                <c:pt idx="803">
                  <c:v>43162.35</c:v>
                </c:pt>
                <c:pt idx="804">
                  <c:v>43162.354166666664</c:v>
                </c:pt>
                <c:pt idx="805">
                  <c:v>43162.35833333333</c:v>
                </c:pt>
                <c:pt idx="806">
                  <c:v>43162.362500000003</c:v>
                </c:pt>
                <c:pt idx="807">
                  <c:v>43162.366666666669</c:v>
                </c:pt>
                <c:pt idx="808">
                  <c:v>43162.370833333334</c:v>
                </c:pt>
                <c:pt idx="809">
                  <c:v>43162.375</c:v>
                </c:pt>
                <c:pt idx="810">
                  <c:v>43162.379166666666</c:v>
                </c:pt>
                <c:pt idx="811">
                  <c:v>43162.383333333331</c:v>
                </c:pt>
                <c:pt idx="812">
                  <c:v>43162.387499999997</c:v>
                </c:pt>
                <c:pt idx="813">
                  <c:v>43162.39166666667</c:v>
                </c:pt>
                <c:pt idx="814">
                  <c:v>43162.395833333336</c:v>
                </c:pt>
                <c:pt idx="815">
                  <c:v>43162.400000000001</c:v>
                </c:pt>
                <c:pt idx="816">
                  <c:v>43162.404166666667</c:v>
                </c:pt>
                <c:pt idx="817">
                  <c:v>43162.408333333333</c:v>
                </c:pt>
                <c:pt idx="818">
                  <c:v>43162.412499999999</c:v>
                </c:pt>
                <c:pt idx="819">
                  <c:v>43162.416666666664</c:v>
                </c:pt>
                <c:pt idx="820">
                  <c:v>43162.42083333333</c:v>
                </c:pt>
                <c:pt idx="821">
                  <c:v>43162.425000000003</c:v>
                </c:pt>
                <c:pt idx="822">
                  <c:v>43162.429166666669</c:v>
                </c:pt>
                <c:pt idx="823">
                  <c:v>43162.433333333334</c:v>
                </c:pt>
                <c:pt idx="824">
                  <c:v>43162.4375</c:v>
                </c:pt>
                <c:pt idx="825">
                  <c:v>43162.441666666666</c:v>
                </c:pt>
                <c:pt idx="826">
                  <c:v>43162.445833333331</c:v>
                </c:pt>
                <c:pt idx="827">
                  <c:v>43162.45</c:v>
                </c:pt>
                <c:pt idx="828">
                  <c:v>43162.45416666667</c:v>
                </c:pt>
                <c:pt idx="829">
                  <c:v>43162.458333333336</c:v>
                </c:pt>
                <c:pt idx="830">
                  <c:v>43162.462500000001</c:v>
                </c:pt>
                <c:pt idx="831">
                  <c:v>43162.466666666667</c:v>
                </c:pt>
                <c:pt idx="832">
                  <c:v>43162.470833333333</c:v>
                </c:pt>
                <c:pt idx="833">
                  <c:v>43162.474999999999</c:v>
                </c:pt>
                <c:pt idx="834">
                  <c:v>43162.479166666664</c:v>
                </c:pt>
                <c:pt idx="835">
                  <c:v>43162.48333333333</c:v>
                </c:pt>
                <c:pt idx="836">
                  <c:v>43162.487500000003</c:v>
                </c:pt>
                <c:pt idx="837">
                  <c:v>43162.491666666669</c:v>
                </c:pt>
                <c:pt idx="838">
                  <c:v>43162.495833333334</c:v>
                </c:pt>
                <c:pt idx="839">
                  <c:v>43162.5</c:v>
                </c:pt>
                <c:pt idx="840">
                  <c:v>43162.504166666666</c:v>
                </c:pt>
                <c:pt idx="841">
                  <c:v>43162.508333333331</c:v>
                </c:pt>
                <c:pt idx="842">
                  <c:v>43162.512499999997</c:v>
                </c:pt>
                <c:pt idx="843">
                  <c:v>43162.51666666667</c:v>
                </c:pt>
                <c:pt idx="844">
                  <c:v>43162.520833333336</c:v>
                </c:pt>
                <c:pt idx="845">
                  <c:v>43162.525000000001</c:v>
                </c:pt>
                <c:pt idx="846">
                  <c:v>43162.529166666667</c:v>
                </c:pt>
                <c:pt idx="847">
                  <c:v>43162.533333333333</c:v>
                </c:pt>
                <c:pt idx="848">
                  <c:v>43162.537499999999</c:v>
                </c:pt>
                <c:pt idx="849">
                  <c:v>43162.541666666664</c:v>
                </c:pt>
                <c:pt idx="850">
                  <c:v>43162.54583333333</c:v>
                </c:pt>
                <c:pt idx="851">
                  <c:v>43162.55</c:v>
                </c:pt>
                <c:pt idx="852">
                  <c:v>43162.554166666669</c:v>
                </c:pt>
                <c:pt idx="853">
                  <c:v>43162.558333333334</c:v>
                </c:pt>
                <c:pt idx="854">
                  <c:v>43162.5625</c:v>
                </c:pt>
                <c:pt idx="855">
                  <c:v>43162.566666666666</c:v>
                </c:pt>
                <c:pt idx="856">
                  <c:v>43162.570833333331</c:v>
                </c:pt>
                <c:pt idx="857">
                  <c:v>43162.574999999997</c:v>
                </c:pt>
                <c:pt idx="858">
                  <c:v>43162.57916666667</c:v>
                </c:pt>
                <c:pt idx="859">
                  <c:v>43162.583333333336</c:v>
                </c:pt>
                <c:pt idx="860">
                  <c:v>43162.587500000001</c:v>
                </c:pt>
                <c:pt idx="861">
                  <c:v>43162.591666666667</c:v>
                </c:pt>
                <c:pt idx="862">
                  <c:v>43162.595833333333</c:v>
                </c:pt>
                <c:pt idx="863">
                  <c:v>43162.6</c:v>
                </c:pt>
                <c:pt idx="864">
                  <c:v>43162.604166666664</c:v>
                </c:pt>
                <c:pt idx="865">
                  <c:v>43162.60833333333</c:v>
                </c:pt>
                <c:pt idx="866">
                  <c:v>43162.612500000003</c:v>
                </c:pt>
                <c:pt idx="867">
                  <c:v>43162.616666666669</c:v>
                </c:pt>
                <c:pt idx="868">
                  <c:v>43162.620833333334</c:v>
                </c:pt>
                <c:pt idx="869">
                  <c:v>43162.625</c:v>
                </c:pt>
                <c:pt idx="870">
                  <c:v>43162.629166666666</c:v>
                </c:pt>
                <c:pt idx="871">
                  <c:v>43162.633333333331</c:v>
                </c:pt>
                <c:pt idx="872">
                  <c:v>43162.637499999997</c:v>
                </c:pt>
                <c:pt idx="873">
                  <c:v>43162.64166666667</c:v>
                </c:pt>
                <c:pt idx="874">
                  <c:v>43162.645833333336</c:v>
                </c:pt>
                <c:pt idx="875">
                  <c:v>43162.65</c:v>
                </c:pt>
                <c:pt idx="876">
                  <c:v>43162.654166666667</c:v>
                </c:pt>
                <c:pt idx="877">
                  <c:v>43162.658333333333</c:v>
                </c:pt>
                <c:pt idx="878">
                  <c:v>43162.662499999999</c:v>
                </c:pt>
                <c:pt idx="879">
                  <c:v>43162.666666666664</c:v>
                </c:pt>
                <c:pt idx="880">
                  <c:v>43162.67083333333</c:v>
                </c:pt>
                <c:pt idx="881">
                  <c:v>43162.675000000003</c:v>
                </c:pt>
                <c:pt idx="882">
                  <c:v>43162.679166666669</c:v>
                </c:pt>
                <c:pt idx="883">
                  <c:v>43162.683333333334</c:v>
                </c:pt>
                <c:pt idx="884">
                  <c:v>43162.6875</c:v>
                </c:pt>
                <c:pt idx="885">
                  <c:v>43162.691666666666</c:v>
                </c:pt>
                <c:pt idx="886">
                  <c:v>43162.695833333331</c:v>
                </c:pt>
                <c:pt idx="887">
                  <c:v>43162.7</c:v>
                </c:pt>
                <c:pt idx="888">
                  <c:v>43162.70416666667</c:v>
                </c:pt>
                <c:pt idx="889">
                  <c:v>43162.708333333336</c:v>
                </c:pt>
                <c:pt idx="890">
                  <c:v>43162.712500000001</c:v>
                </c:pt>
                <c:pt idx="891">
                  <c:v>43162.716666666667</c:v>
                </c:pt>
                <c:pt idx="892">
                  <c:v>43162.720833333333</c:v>
                </c:pt>
                <c:pt idx="893">
                  <c:v>43162.724999999999</c:v>
                </c:pt>
                <c:pt idx="894">
                  <c:v>43162.729166666664</c:v>
                </c:pt>
                <c:pt idx="895">
                  <c:v>43162.73333333333</c:v>
                </c:pt>
                <c:pt idx="896">
                  <c:v>43162.737500000003</c:v>
                </c:pt>
                <c:pt idx="897">
                  <c:v>43162.741666666669</c:v>
                </c:pt>
                <c:pt idx="898">
                  <c:v>43162.745833333334</c:v>
                </c:pt>
                <c:pt idx="899">
                  <c:v>43162.75</c:v>
                </c:pt>
                <c:pt idx="900">
                  <c:v>43162.754166666666</c:v>
                </c:pt>
                <c:pt idx="901">
                  <c:v>43162.758333333331</c:v>
                </c:pt>
                <c:pt idx="902">
                  <c:v>43162.762499999997</c:v>
                </c:pt>
                <c:pt idx="903">
                  <c:v>43162.76666666667</c:v>
                </c:pt>
                <c:pt idx="904">
                  <c:v>43162.770833333336</c:v>
                </c:pt>
                <c:pt idx="905">
                  <c:v>43162.775000000001</c:v>
                </c:pt>
                <c:pt idx="906">
                  <c:v>43162.779166666667</c:v>
                </c:pt>
                <c:pt idx="907">
                  <c:v>43162.783333333333</c:v>
                </c:pt>
                <c:pt idx="908">
                  <c:v>43162.787499999999</c:v>
                </c:pt>
                <c:pt idx="909">
                  <c:v>43162.791666666664</c:v>
                </c:pt>
                <c:pt idx="910">
                  <c:v>43162.79583333333</c:v>
                </c:pt>
                <c:pt idx="911">
                  <c:v>43162.8</c:v>
                </c:pt>
                <c:pt idx="912">
                  <c:v>43162.804166666669</c:v>
                </c:pt>
                <c:pt idx="913">
                  <c:v>43162.808333333334</c:v>
                </c:pt>
                <c:pt idx="914">
                  <c:v>43162.8125</c:v>
                </c:pt>
                <c:pt idx="915">
                  <c:v>43162.816666666666</c:v>
                </c:pt>
                <c:pt idx="916">
                  <c:v>43162.820833333331</c:v>
                </c:pt>
                <c:pt idx="917">
                  <c:v>43162.824999999997</c:v>
                </c:pt>
                <c:pt idx="918">
                  <c:v>43162.82916666667</c:v>
                </c:pt>
                <c:pt idx="919">
                  <c:v>43162.833333333336</c:v>
                </c:pt>
                <c:pt idx="920">
                  <c:v>43162.837500000001</c:v>
                </c:pt>
                <c:pt idx="921">
                  <c:v>43162.841666666667</c:v>
                </c:pt>
                <c:pt idx="922">
                  <c:v>43162.845833333333</c:v>
                </c:pt>
                <c:pt idx="923">
                  <c:v>43162.85</c:v>
                </c:pt>
                <c:pt idx="924">
                  <c:v>43162.854166666664</c:v>
                </c:pt>
                <c:pt idx="925">
                  <c:v>43162.85833333333</c:v>
                </c:pt>
                <c:pt idx="926">
                  <c:v>43162.862500000003</c:v>
                </c:pt>
                <c:pt idx="927">
                  <c:v>43162.866666666669</c:v>
                </c:pt>
                <c:pt idx="928">
                  <c:v>43162.870833333334</c:v>
                </c:pt>
                <c:pt idx="929">
                  <c:v>43162.875</c:v>
                </c:pt>
                <c:pt idx="930">
                  <c:v>43162.879166666666</c:v>
                </c:pt>
                <c:pt idx="931">
                  <c:v>43162.883333333331</c:v>
                </c:pt>
                <c:pt idx="932">
                  <c:v>43162.887499999997</c:v>
                </c:pt>
                <c:pt idx="933">
                  <c:v>43162.89166666667</c:v>
                </c:pt>
                <c:pt idx="934">
                  <c:v>43162.895833333336</c:v>
                </c:pt>
                <c:pt idx="935">
                  <c:v>43162.9</c:v>
                </c:pt>
                <c:pt idx="936">
                  <c:v>43162.904166666667</c:v>
                </c:pt>
                <c:pt idx="937">
                  <c:v>43162.908333333333</c:v>
                </c:pt>
                <c:pt idx="938">
                  <c:v>43162.912499999999</c:v>
                </c:pt>
                <c:pt idx="939">
                  <c:v>43162.916666666664</c:v>
                </c:pt>
                <c:pt idx="940">
                  <c:v>43162.92083333333</c:v>
                </c:pt>
                <c:pt idx="941">
                  <c:v>43162.925000000003</c:v>
                </c:pt>
                <c:pt idx="942">
                  <c:v>43162.929166666669</c:v>
                </c:pt>
                <c:pt idx="943">
                  <c:v>43162.933333333334</c:v>
                </c:pt>
                <c:pt idx="944">
                  <c:v>43162.9375</c:v>
                </c:pt>
                <c:pt idx="945">
                  <c:v>43162.941666666666</c:v>
                </c:pt>
                <c:pt idx="946">
                  <c:v>43162.945833333331</c:v>
                </c:pt>
                <c:pt idx="947">
                  <c:v>43162.95</c:v>
                </c:pt>
                <c:pt idx="948">
                  <c:v>43162.95416666667</c:v>
                </c:pt>
                <c:pt idx="949">
                  <c:v>43162.958333333336</c:v>
                </c:pt>
                <c:pt idx="950">
                  <c:v>43162.962500000001</c:v>
                </c:pt>
                <c:pt idx="951">
                  <c:v>43162.966666666667</c:v>
                </c:pt>
                <c:pt idx="952">
                  <c:v>43162.970833333333</c:v>
                </c:pt>
                <c:pt idx="953">
                  <c:v>43162.974999999999</c:v>
                </c:pt>
                <c:pt idx="954">
                  <c:v>43162.979166666664</c:v>
                </c:pt>
                <c:pt idx="955">
                  <c:v>43162.98333333333</c:v>
                </c:pt>
                <c:pt idx="956">
                  <c:v>43162.987500000003</c:v>
                </c:pt>
                <c:pt idx="957">
                  <c:v>43162.991666666669</c:v>
                </c:pt>
                <c:pt idx="958">
                  <c:v>43162.995833333334</c:v>
                </c:pt>
                <c:pt idx="959">
                  <c:v>43163</c:v>
                </c:pt>
                <c:pt idx="960">
                  <c:v>43163.004166666666</c:v>
                </c:pt>
                <c:pt idx="961">
                  <c:v>43163.008333333331</c:v>
                </c:pt>
                <c:pt idx="962">
                  <c:v>43163.012499999997</c:v>
                </c:pt>
                <c:pt idx="963">
                  <c:v>43163.01666666667</c:v>
                </c:pt>
                <c:pt idx="964">
                  <c:v>43163.020833333336</c:v>
                </c:pt>
                <c:pt idx="965">
                  <c:v>43163.025000000001</c:v>
                </c:pt>
                <c:pt idx="966">
                  <c:v>43163.029166666667</c:v>
                </c:pt>
                <c:pt idx="967">
                  <c:v>43163.033333333333</c:v>
                </c:pt>
                <c:pt idx="968">
                  <c:v>43163.037499999999</c:v>
                </c:pt>
                <c:pt idx="969">
                  <c:v>43163.041666666664</c:v>
                </c:pt>
                <c:pt idx="970">
                  <c:v>43163.04583333333</c:v>
                </c:pt>
                <c:pt idx="971">
                  <c:v>43163.05</c:v>
                </c:pt>
                <c:pt idx="972">
                  <c:v>43163.054166666669</c:v>
                </c:pt>
                <c:pt idx="973">
                  <c:v>43163.058333333334</c:v>
                </c:pt>
                <c:pt idx="974">
                  <c:v>43163.0625</c:v>
                </c:pt>
                <c:pt idx="975">
                  <c:v>43163.066666666666</c:v>
                </c:pt>
                <c:pt idx="976">
                  <c:v>43163.070833333331</c:v>
                </c:pt>
                <c:pt idx="977">
                  <c:v>43163.074999999997</c:v>
                </c:pt>
                <c:pt idx="978">
                  <c:v>43163.07916666667</c:v>
                </c:pt>
                <c:pt idx="979">
                  <c:v>43163.083333333336</c:v>
                </c:pt>
                <c:pt idx="980">
                  <c:v>43163.087500000001</c:v>
                </c:pt>
                <c:pt idx="981">
                  <c:v>43163.091666666667</c:v>
                </c:pt>
                <c:pt idx="982">
                  <c:v>43163.095833333333</c:v>
                </c:pt>
                <c:pt idx="983">
                  <c:v>43163.1</c:v>
                </c:pt>
                <c:pt idx="984">
                  <c:v>43163.104166666664</c:v>
                </c:pt>
                <c:pt idx="985">
                  <c:v>43163.10833333333</c:v>
                </c:pt>
                <c:pt idx="986">
                  <c:v>43163.112500000003</c:v>
                </c:pt>
                <c:pt idx="987">
                  <c:v>43163.116666666669</c:v>
                </c:pt>
                <c:pt idx="988">
                  <c:v>43163.120833333334</c:v>
                </c:pt>
                <c:pt idx="989">
                  <c:v>43163.125</c:v>
                </c:pt>
                <c:pt idx="990">
                  <c:v>43163.129166666666</c:v>
                </c:pt>
                <c:pt idx="991">
                  <c:v>43163.133333333331</c:v>
                </c:pt>
                <c:pt idx="992">
                  <c:v>43163.137499999997</c:v>
                </c:pt>
                <c:pt idx="993">
                  <c:v>43163.14166666667</c:v>
                </c:pt>
                <c:pt idx="994">
                  <c:v>43163.145833333336</c:v>
                </c:pt>
                <c:pt idx="995">
                  <c:v>43163.15</c:v>
                </c:pt>
                <c:pt idx="996">
                  <c:v>43163.154166666667</c:v>
                </c:pt>
                <c:pt idx="997">
                  <c:v>43163.158333333333</c:v>
                </c:pt>
                <c:pt idx="998">
                  <c:v>43163.162499999999</c:v>
                </c:pt>
                <c:pt idx="999">
                  <c:v>43163.166666666664</c:v>
                </c:pt>
                <c:pt idx="1000">
                  <c:v>43163.17083333333</c:v>
                </c:pt>
                <c:pt idx="1001">
                  <c:v>43163.175000000003</c:v>
                </c:pt>
                <c:pt idx="1002">
                  <c:v>43163.179166666669</c:v>
                </c:pt>
                <c:pt idx="1003">
                  <c:v>43163.183333333334</c:v>
                </c:pt>
                <c:pt idx="1004">
                  <c:v>43163.1875</c:v>
                </c:pt>
                <c:pt idx="1005">
                  <c:v>43163.191666666666</c:v>
                </c:pt>
                <c:pt idx="1006">
                  <c:v>43163.195833333331</c:v>
                </c:pt>
                <c:pt idx="1007">
                  <c:v>43163.199999999997</c:v>
                </c:pt>
                <c:pt idx="1008">
                  <c:v>43163.20416666667</c:v>
                </c:pt>
                <c:pt idx="1009">
                  <c:v>43163.208333333336</c:v>
                </c:pt>
                <c:pt idx="1010">
                  <c:v>43163.212500000001</c:v>
                </c:pt>
                <c:pt idx="1011">
                  <c:v>43163.216666666667</c:v>
                </c:pt>
                <c:pt idx="1012">
                  <c:v>43163.220833333333</c:v>
                </c:pt>
                <c:pt idx="1013">
                  <c:v>43163.224999999999</c:v>
                </c:pt>
                <c:pt idx="1014">
                  <c:v>43163.229166666664</c:v>
                </c:pt>
                <c:pt idx="1015">
                  <c:v>43163.23333333333</c:v>
                </c:pt>
                <c:pt idx="1016">
                  <c:v>43163.237500000003</c:v>
                </c:pt>
                <c:pt idx="1017">
                  <c:v>43163.241666666669</c:v>
                </c:pt>
                <c:pt idx="1018">
                  <c:v>43163.245833333334</c:v>
                </c:pt>
                <c:pt idx="1019">
                  <c:v>43163.25</c:v>
                </c:pt>
                <c:pt idx="1020">
                  <c:v>43163.254166666666</c:v>
                </c:pt>
                <c:pt idx="1021">
                  <c:v>43163.258333333331</c:v>
                </c:pt>
                <c:pt idx="1022">
                  <c:v>43163.262499999997</c:v>
                </c:pt>
                <c:pt idx="1023">
                  <c:v>43163.26666666667</c:v>
                </c:pt>
                <c:pt idx="1024">
                  <c:v>43163.270833333336</c:v>
                </c:pt>
                <c:pt idx="1025">
                  <c:v>43163.275000000001</c:v>
                </c:pt>
                <c:pt idx="1026">
                  <c:v>43163.279166666667</c:v>
                </c:pt>
                <c:pt idx="1027">
                  <c:v>43163.283333333333</c:v>
                </c:pt>
                <c:pt idx="1028">
                  <c:v>43163.287499999999</c:v>
                </c:pt>
                <c:pt idx="1029">
                  <c:v>43163.291666666664</c:v>
                </c:pt>
                <c:pt idx="1030">
                  <c:v>43163.29583333333</c:v>
                </c:pt>
                <c:pt idx="1031">
                  <c:v>43163.3</c:v>
                </c:pt>
                <c:pt idx="1032">
                  <c:v>43163.304166666669</c:v>
                </c:pt>
                <c:pt idx="1033">
                  <c:v>43163.308333333334</c:v>
                </c:pt>
                <c:pt idx="1034">
                  <c:v>43163.3125</c:v>
                </c:pt>
                <c:pt idx="1035">
                  <c:v>43163.316666666666</c:v>
                </c:pt>
                <c:pt idx="1036">
                  <c:v>43163.320833333331</c:v>
                </c:pt>
                <c:pt idx="1037">
                  <c:v>43163.324999999997</c:v>
                </c:pt>
                <c:pt idx="1038">
                  <c:v>43163.32916666667</c:v>
                </c:pt>
                <c:pt idx="1039">
                  <c:v>43163.333333333336</c:v>
                </c:pt>
                <c:pt idx="1040">
                  <c:v>43163.337500000001</c:v>
                </c:pt>
                <c:pt idx="1041">
                  <c:v>43163.341666666667</c:v>
                </c:pt>
                <c:pt idx="1042">
                  <c:v>43163.345833333333</c:v>
                </c:pt>
                <c:pt idx="1043">
                  <c:v>43163.35</c:v>
                </c:pt>
                <c:pt idx="1044">
                  <c:v>43163.354166666664</c:v>
                </c:pt>
                <c:pt idx="1045">
                  <c:v>43163.35833333333</c:v>
                </c:pt>
                <c:pt idx="1046">
                  <c:v>43163.362500000003</c:v>
                </c:pt>
                <c:pt idx="1047">
                  <c:v>43163.366666666669</c:v>
                </c:pt>
                <c:pt idx="1048">
                  <c:v>43163.370833333334</c:v>
                </c:pt>
                <c:pt idx="1049">
                  <c:v>43163.375</c:v>
                </c:pt>
                <c:pt idx="1050">
                  <c:v>43163.379166666666</c:v>
                </c:pt>
                <c:pt idx="1051">
                  <c:v>43163.383333333331</c:v>
                </c:pt>
                <c:pt idx="1052">
                  <c:v>43163.387499999997</c:v>
                </c:pt>
                <c:pt idx="1053">
                  <c:v>43163.39166666667</c:v>
                </c:pt>
                <c:pt idx="1054">
                  <c:v>43163.395833333336</c:v>
                </c:pt>
                <c:pt idx="1055">
                  <c:v>43163.4</c:v>
                </c:pt>
                <c:pt idx="1056">
                  <c:v>43163.404166666667</c:v>
                </c:pt>
                <c:pt idx="1057">
                  <c:v>43163.408333333333</c:v>
                </c:pt>
                <c:pt idx="1058">
                  <c:v>43163.412499999999</c:v>
                </c:pt>
                <c:pt idx="1059">
                  <c:v>43163.416666666664</c:v>
                </c:pt>
                <c:pt idx="1060">
                  <c:v>43163.42083333333</c:v>
                </c:pt>
                <c:pt idx="1061">
                  <c:v>43163.425000000003</c:v>
                </c:pt>
                <c:pt idx="1062">
                  <c:v>43163.429166666669</c:v>
                </c:pt>
                <c:pt idx="1063">
                  <c:v>43163.433333333334</c:v>
                </c:pt>
                <c:pt idx="1064">
                  <c:v>43163.4375</c:v>
                </c:pt>
                <c:pt idx="1065">
                  <c:v>43163.441666666666</c:v>
                </c:pt>
                <c:pt idx="1066">
                  <c:v>43163.445833333331</c:v>
                </c:pt>
                <c:pt idx="1067">
                  <c:v>43163.45</c:v>
                </c:pt>
                <c:pt idx="1068">
                  <c:v>43163.45416666667</c:v>
                </c:pt>
                <c:pt idx="1069">
                  <c:v>43163.458333333336</c:v>
                </c:pt>
                <c:pt idx="1070">
                  <c:v>43163.462500000001</c:v>
                </c:pt>
                <c:pt idx="1071">
                  <c:v>43163.466666666667</c:v>
                </c:pt>
                <c:pt idx="1072">
                  <c:v>43163.470833333333</c:v>
                </c:pt>
                <c:pt idx="1073">
                  <c:v>43163.474999999999</c:v>
                </c:pt>
                <c:pt idx="1074">
                  <c:v>43163.479166666664</c:v>
                </c:pt>
                <c:pt idx="1075">
                  <c:v>43163.48333333333</c:v>
                </c:pt>
                <c:pt idx="1076">
                  <c:v>43163.487500000003</c:v>
                </c:pt>
                <c:pt idx="1077">
                  <c:v>43163.491666666669</c:v>
                </c:pt>
                <c:pt idx="1078">
                  <c:v>43163.495833333334</c:v>
                </c:pt>
                <c:pt idx="1079">
                  <c:v>43163.5</c:v>
                </c:pt>
                <c:pt idx="1080">
                  <c:v>43163.504166666666</c:v>
                </c:pt>
                <c:pt idx="1081">
                  <c:v>43163.508333333331</c:v>
                </c:pt>
                <c:pt idx="1082">
                  <c:v>43163.512499999997</c:v>
                </c:pt>
                <c:pt idx="1083">
                  <c:v>43163.51666666667</c:v>
                </c:pt>
                <c:pt idx="1084">
                  <c:v>43163.520833333336</c:v>
                </c:pt>
                <c:pt idx="1085">
                  <c:v>43163.525000000001</c:v>
                </c:pt>
                <c:pt idx="1086">
                  <c:v>43163.529166666667</c:v>
                </c:pt>
                <c:pt idx="1087">
                  <c:v>43163.533333333333</c:v>
                </c:pt>
                <c:pt idx="1088">
                  <c:v>43163.537499999999</c:v>
                </c:pt>
                <c:pt idx="1089">
                  <c:v>43163.541666666664</c:v>
                </c:pt>
                <c:pt idx="1090">
                  <c:v>43163.54583333333</c:v>
                </c:pt>
                <c:pt idx="1091">
                  <c:v>43163.55</c:v>
                </c:pt>
                <c:pt idx="1092">
                  <c:v>43163.554166666669</c:v>
                </c:pt>
                <c:pt idx="1093">
                  <c:v>43163.558333333334</c:v>
                </c:pt>
                <c:pt idx="1094">
                  <c:v>43163.5625</c:v>
                </c:pt>
                <c:pt idx="1095">
                  <c:v>43163.566666666666</c:v>
                </c:pt>
                <c:pt idx="1096">
                  <c:v>43163.570833333331</c:v>
                </c:pt>
                <c:pt idx="1097">
                  <c:v>43163.574999999997</c:v>
                </c:pt>
                <c:pt idx="1098">
                  <c:v>43163.57916666667</c:v>
                </c:pt>
                <c:pt idx="1099">
                  <c:v>43163.583333333336</c:v>
                </c:pt>
                <c:pt idx="1100">
                  <c:v>43163.587500000001</c:v>
                </c:pt>
                <c:pt idx="1101">
                  <c:v>43163.591666666667</c:v>
                </c:pt>
                <c:pt idx="1102">
                  <c:v>43163.595833333333</c:v>
                </c:pt>
                <c:pt idx="1103">
                  <c:v>43163.6</c:v>
                </c:pt>
                <c:pt idx="1104">
                  <c:v>43163.604166666664</c:v>
                </c:pt>
                <c:pt idx="1105">
                  <c:v>43163.60833333333</c:v>
                </c:pt>
                <c:pt idx="1106">
                  <c:v>43163.612500000003</c:v>
                </c:pt>
                <c:pt idx="1107">
                  <c:v>43163.616666666669</c:v>
                </c:pt>
                <c:pt idx="1108">
                  <c:v>43163.620833333334</c:v>
                </c:pt>
                <c:pt idx="1109">
                  <c:v>43163.625</c:v>
                </c:pt>
                <c:pt idx="1110">
                  <c:v>43163.629166666666</c:v>
                </c:pt>
                <c:pt idx="1111">
                  <c:v>43163.633333333331</c:v>
                </c:pt>
                <c:pt idx="1112">
                  <c:v>43163.637499999997</c:v>
                </c:pt>
                <c:pt idx="1113">
                  <c:v>43163.64166666667</c:v>
                </c:pt>
                <c:pt idx="1114">
                  <c:v>43163.645833333336</c:v>
                </c:pt>
                <c:pt idx="1115">
                  <c:v>43163.65</c:v>
                </c:pt>
                <c:pt idx="1116">
                  <c:v>43163.654166666667</c:v>
                </c:pt>
                <c:pt idx="1117">
                  <c:v>43163.658333333333</c:v>
                </c:pt>
                <c:pt idx="1118">
                  <c:v>43163.662499999999</c:v>
                </c:pt>
                <c:pt idx="1119">
                  <c:v>43163.666666666664</c:v>
                </c:pt>
                <c:pt idx="1120">
                  <c:v>43163.67083333333</c:v>
                </c:pt>
                <c:pt idx="1121">
                  <c:v>43163.675000000003</c:v>
                </c:pt>
                <c:pt idx="1122">
                  <c:v>43163.679166666669</c:v>
                </c:pt>
                <c:pt idx="1123">
                  <c:v>43163.683333333334</c:v>
                </c:pt>
                <c:pt idx="1124">
                  <c:v>43163.6875</c:v>
                </c:pt>
                <c:pt idx="1125">
                  <c:v>43163.691666666666</c:v>
                </c:pt>
                <c:pt idx="1126">
                  <c:v>43163.695833333331</c:v>
                </c:pt>
                <c:pt idx="1127">
                  <c:v>43163.7</c:v>
                </c:pt>
                <c:pt idx="1128">
                  <c:v>43163.70416666667</c:v>
                </c:pt>
                <c:pt idx="1129">
                  <c:v>43163.708333333336</c:v>
                </c:pt>
                <c:pt idx="1130">
                  <c:v>43163.712500000001</c:v>
                </c:pt>
                <c:pt idx="1131">
                  <c:v>43163.716666666667</c:v>
                </c:pt>
                <c:pt idx="1132">
                  <c:v>43163.720833333333</c:v>
                </c:pt>
                <c:pt idx="1133">
                  <c:v>43163.724999999999</c:v>
                </c:pt>
                <c:pt idx="1134">
                  <c:v>43163.729166666664</c:v>
                </c:pt>
                <c:pt idx="1135">
                  <c:v>43163.73333333333</c:v>
                </c:pt>
                <c:pt idx="1136">
                  <c:v>43163.737500000003</c:v>
                </c:pt>
                <c:pt idx="1137">
                  <c:v>43163.741666666669</c:v>
                </c:pt>
                <c:pt idx="1138">
                  <c:v>43163.745833333334</c:v>
                </c:pt>
                <c:pt idx="1139">
                  <c:v>43163.75</c:v>
                </c:pt>
                <c:pt idx="1140">
                  <c:v>43163.754166666666</c:v>
                </c:pt>
                <c:pt idx="1141">
                  <c:v>43163.758333333331</c:v>
                </c:pt>
                <c:pt idx="1142">
                  <c:v>43163.762499999997</c:v>
                </c:pt>
                <c:pt idx="1143">
                  <c:v>43163.76666666667</c:v>
                </c:pt>
                <c:pt idx="1144">
                  <c:v>43163.770833333336</c:v>
                </c:pt>
                <c:pt idx="1145">
                  <c:v>43163.775000000001</c:v>
                </c:pt>
                <c:pt idx="1146">
                  <c:v>43163.779166666667</c:v>
                </c:pt>
                <c:pt idx="1147">
                  <c:v>43163.783333333333</c:v>
                </c:pt>
                <c:pt idx="1148">
                  <c:v>43163.787499999999</c:v>
                </c:pt>
                <c:pt idx="1149">
                  <c:v>43163.791666666664</c:v>
                </c:pt>
                <c:pt idx="1150">
                  <c:v>43163.79583333333</c:v>
                </c:pt>
                <c:pt idx="1151">
                  <c:v>43163.8</c:v>
                </c:pt>
                <c:pt idx="1152">
                  <c:v>43163.804166666669</c:v>
                </c:pt>
                <c:pt idx="1153">
                  <c:v>43163.808333333334</c:v>
                </c:pt>
                <c:pt idx="1154">
                  <c:v>43163.8125</c:v>
                </c:pt>
                <c:pt idx="1155">
                  <c:v>43163.816666666666</c:v>
                </c:pt>
                <c:pt idx="1156">
                  <c:v>43163.820833333331</c:v>
                </c:pt>
                <c:pt idx="1157">
                  <c:v>43163.824999999997</c:v>
                </c:pt>
                <c:pt idx="1158">
                  <c:v>43163.82916666667</c:v>
                </c:pt>
                <c:pt idx="1159">
                  <c:v>43163.833333333336</c:v>
                </c:pt>
                <c:pt idx="1160">
                  <c:v>43163.837500000001</c:v>
                </c:pt>
                <c:pt idx="1161">
                  <c:v>43163.841666666667</c:v>
                </c:pt>
                <c:pt idx="1162">
                  <c:v>43163.845833333333</c:v>
                </c:pt>
                <c:pt idx="1163">
                  <c:v>43163.85</c:v>
                </c:pt>
                <c:pt idx="1164">
                  <c:v>43163.854166666664</c:v>
                </c:pt>
                <c:pt idx="1165">
                  <c:v>43163.85833333333</c:v>
                </c:pt>
                <c:pt idx="1166">
                  <c:v>43163.862500000003</c:v>
                </c:pt>
                <c:pt idx="1167">
                  <c:v>43163.866666666669</c:v>
                </c:pt>
                <c:pt idx="1168">
                  <c:v>43163.870833333334</c:v>
                </c:pt>
                <c:pt idx="1169">
                  <c:v>43163.875</c:v>
                </c:pt>
                <c:pt idx="1170">
                  <c:v>43163.879166666666</c:v>
                </c:pt>
                <c:pt idx="1171">
                  <c:v>43163.883333333331</c:v>
                </c:pt>
                <c:pt idx="1172">
                  <c:v>43163.887499999997</c:v>
                </c:pt>
                <c:pt idx="1173">
                  <c:v>43163.89166666667</c:v>
                </c:pt>
                <c:pt idx="1174">
                  <c:v>43163.895833333336</c:v>
                </c:pt>
                <c:pt idx="1175">
                  <c:v>43163.9</c:v>
                </c:pt>
                <c:pt idx="1176">
                  <c:v>43163.904166666667</c:v>
                </c:pt>
                <c:pt idx="1177">
                  <c:v>43163.908333333333</c:v>
                </c:pt>
                <c:pt idx="1178">
                  <c:v>43163.912499999999</c:v>
                </c:pt>
                <c:pt idx="1179">
                  <c:v>43163.916666666664</c:v>
                </c:pt>
                <c:pt idx="1180">
                  <c:v>43163.92083333333</c:v>
                </c:pt>
                <c:pt idx="1181">
                  <c:v>43163.925000000003</c:v>
                </c:pt>
                <c:pt idx="1182">
                  <c:v>43163.929166666669</c:v>
                </c:pt>
                <c:pt idx="1183">
                  <c:v>43163.933333333334</c:v>
                </c:pt>
                <c:pt idx="1184">
                  <c:v>43163.9375</c:v>
                </c:pt>
                <c:pt idx="1185">
                  <c:v>43163.941666666666</c:v>
                </c:pt>
                <c:pt idx="1186">
                  <c:v>43163.945833333331</c:v>
                </c:pt>
                <c:pt idx="1187">
                  <c:v>43163.95</c:v>
                </c:pt>
                <c:pt idx="1188">
                  <c:v>43163.95416666667</c:v>
                </c:pt>
                <c:pt idx="1189">
                  <c:v>43163.958333333336</c:v>
                </c:pt>
                <c:pt idx="1190">
                  <c:v>43163.962500000001</c:v>
                </c:pt>
                <c:pt idx="1191">
                  <c:v>43163.966666666667</c:v>
                </c:pt>
                <c:pt idx="1192">
                  <c:v>43163.970833333333</c:v>
                </c:pt>
                <c:pt idx="1193">
                  <c:v>43163.974999999999</c:v>
                </c:pt>
                <c:pt idx="1194">
                  <c:v>43163.979166666664</c:v>
                </c:pt>
                <c:pt idx="1195">
                  <c:v>43163.98333333333</c:v>
                </c:pt>
                <c:pt idx="1196">
                  <c:v>43163.987500000003</c:v>
                </c:pt>
                <c:pt idx="1197">
                  <c:v>43163.991666666669</c:v>
                </c:pt>
                <c:pt idx="1198">
                  <c:v>43163.995833333334</c:v>
                </c:pt>
                <c:pt idx="1199">
                  <c:v>43164</c:v>
                </c:pt>
                <c:pt idx="1200">
                  <c:v>43164.004166666666</c:v>
                </c:pt>
                <c:pt idx="1201">
                  <c:v>43164.008333333331</c:v>
                </c:pt>
                <c:pt idx="1202">
                  <c:v>43164.012499999997</c:v>
                </c:pt>
                <c:pt idx="1203">
                  <c:v>43164.01666666667</c:v>
                </c:pt>
                <c:pt idx="1204">
                  <c:v>43164.020833333336</c:v>
                </c:pt>
                <c:pt idx="1205">
                  <c:v>43164.025000000001</c:v>
                </c:pt>
                <c:pt idx="1206">
                  <c:v>43164.029166666667</c:v>
                </c:pt>
                <c:pt idx="1207">
                  <c:v>43164.033333333333</c:v>
                </c:pt>
                <c:pt idx="1208">
                  <c:v>43164.037499999999</c:v>
                </c:pt>
                <c:pt idx="1209">
                  <c:v>43164.041666666664</c:v>
                </c:pt>
                <c:pt idx="1210">
                  <c:v>43164.04583333333</c:v>
                </c:pt>
                <c:pt idx="1211">
                  <c:v>43164.05</c:v>
                </c:pt>
                <c:pt idx="1212">
                  <c:v>43164.054166666669</c:v>
                </c:pt>
                <c:pt idx="1213">
                  <c:v>43164.058333333334</c:v>
                </c:pt>
                <c:pt idx="1214">
                  <c:v>43164.0625</c:v>
                </c:pt>
                <c:pt idx="1215">
                  <c:v>43164.066666666666</c:v>
                </c:pt>
                <c:pt idx="1216">
                  <c:v>43164.070833333331</c:v>
                </c:pt>
                <c:pt idx="1217">
                  <c:v>43164.074999999997</c:v>
                </c:pt>
                <c:pt idx="1218">
                  <c:v>43164.07916666667</c:v>
                </c:pt>
                <c:pt idx="1219">
                  <c:v>43164.083333333336</c:v>
                </c:pt>
                <c:pt idx="1220">
                  <c:v>43164.087500000001</c:v>
                </c:pt>
                <c:pt idx="1221">
                  <c:v>43164.091666666667</c:v>
                </c:pt>
                <c:pt idx="1222">
                  <c:v>43164.095833333333</c:v>
                </c:pt>
                <c:pt idx="1223">
                  <c:v>43164.1</c:v>
                </c:pt>
                <c:pt idx="1224">
                  <c:v>43164.104166666664</c:v>
                </c:pt>
                <c:pt idx="1225">
                  <c:v>43164.10833333333</c:v>
                </c:pt>
                <c:pt idx="1226">
                  <c:v>43164.112500000003</c:v>
                </c:pt>
                <c:pt idx="1227">
                  <c:v>43164.116666666669</c:v>
                </c:pt>
                <c:pt idx="1228">
                  <c:v>43164.120833333334</c:v>
                </c:pt>
                <c:pt idx="1229">
                  <c:v>43164.125</c:v>
                </c:pt>
                <c:pt idx="1230">
                  <c:v>43164.129166666666</c:v>
                </c:pt>
                <c:pt idx="1231">
                  <c:v>43164.133333333331</c:v>
                </c:pt>
                <c:pt idx="1232">
                  <c:v>43164.137499999997</c:v>
                </c:pt>
                <c:pt idx="1233">
                  <c:v>43164.14166666667</c:v>
                </c:pt>
                <c:pt idx="1234">
                  <c:v>43164.145833333336</c:v>
                </c:pt>
                <c:pt idx="1235">
                  <c:v>43164.15</c:v>
                </c:pt>
                <c:pt idx="1236">
                  <c:v>43164.154166666667</c:v>
                </c:pt>
                <c:pt idx="1237">
                  <c:v>43164.158333333333</c:v>
                </c:pt>
                <c:pt idx="1238">
                  <c:v>43164.162499999999</c:v>
                </c:pt>
                <c:pt idx="1239">
                  <c:v>43164.166666666664</c:v>
                </c:pt>
                <c:pt idx="1240">
                  <c:v>43164.17083333333</c:v>
                </c:pt>
                <c:pt idx="1241">
                  <c:v>43164.175000000003</c:v>
                </c:pt>
                <c:pt idx="1242">
                  <c:v>43164.179166666669</c:v>
                </c:pt>
                <c:pt idx="1243">
                  <c:v>43164.183333333334</c:v>
                </c:pt>
                <c:pt idx="1244">
                  <c:v>43164.1875</c:v>
                </c:pt>
                <c:pt idx="1245">
                  <c:v>43164.191666666666</c:v>
                </c:pt>
                <c:pt idx="1246">
                  <c:v>43164.195833333331</c:v>
                </c:pt>
                <c:pt idx="1247">
                  <c:v>43164.2</c:v>
                </c:pt>
                <c:pt idx="1248">
                  <c:v>43164.20416666667</c:v>
                </c:pt>
                <c:pt idx="1249">
                  <c:v>43164.208333333336</c:v>
                </c:pt>
                <c:pt idx="1250">
                  <c:v>43164.212500000001</c:v>
                </c:pt>
                <c:pt idx="1251">
                  <c:v>43164.216666666667</c:v>
                </c:pt>
                <c:pt idx="1252">
                  <c:v>43164.220833333333</c:v>
                </c:pt>
                <c:pt idx="1253">
                  <c:v>43164.224999999999</c:v>
                </c:pt>
                <c:pt idx="1254">
                  <c:v>43164.229166666664</c:v>
                </c:pt>
                <c:pt idx="1255">
                  <c:v>43164.23333333333</c:v>
                </c:pt>
                <c:pt idx="1256">
                  <c:v>43164.237500000003</c:v>
                </c:pt>
                <c:pt idx="1257">
                  <c:v>43164.241666666669</c:v>
                </c:pt>
                <c:pt idx="1258">
                  <c:v>43164.245833333334</c:v>
                </c:pt>
                <c:pt idx="1259">
                  <c:v>43164.25</c:v>
                </c:pt>
                <c:pt idx="1260">
                  <c:v>43164.254166666666</c:v>
                </c:pt>
                <c:pt idx="1261">
                  <c:v>43164.258333333331</c:v>
                </c:pt>
                <c:pt idx="1262">
                  <c:v>43164.262499999997</c:v>
                </c:pt>
                <c:pt idx="1263">
                  <c:v>43164.26666666667</c:v>
                </c:pt>
                <c:pt idx="1264">
                  <c:v>43164.270833333336</c:v>
                </c:pt>
                <c:pt idx="1265">
                  <c:v>43164.275000000001</c:v>
                </c:pt>
                <c:pt idx="1266">
                  <c:v>43164.279166666667</c:v>
                </c:pt>
                <c:pt idx="1267">
                  <c:v>43164.283333333333</c:v>
                </c:pt>
                <c:pt idx="1268">
                  <c:v>43164.287499999999</c:v>
                </c:pt>
                <c:pt idx="1269">
                  <c:v>43164.291666666664</c:v>
                </c:pt>
                <c:pt idx="1270">
                  <c:v>43164.29583333333</c:v>
                </c:pt>
                <c:pt idx="1271">
                  <c:v>43164.3</c:v>
                </c:pt>
                <c:pt idx="1272">
                  <c:v>43164.304166666669</c:v>
                </c:pt>
                <c:pt idx="1273">
                  <c:v>43164.308333333334</c:v>
                </c:pt>
                <c:pt idx="1274">
                  <c:v>43164.3125</c:v>
                </c:pt>
                <c:pt idx="1275">
                  <c:v>43164.316666666666</c:v>
                </c:pt>
                <c:pt idx="1276">
                  <c:v>43164.320833333331</c:v>
                </c:pt>
                <c:pt idx="1277">
                  <c:v>43164.324999999997</c:v>
                </c:pt>
                <c:pt idx="1278">
                  <c:v>43164.32916666667</c:v>
                </c:pt>
                <c:pt idx="1279">
                  <c:v>43164.333333333336</c:v>
                </c:pt>
                <c:pt idx="1280">
                  <c:v>43164.337500000001</c:v>
                </c:pt>
                <c:pt idx="1281">
                  <c:v>43164.341666666667</c:v>
                </c:pt>
                <c:pt idx="1282">
                  <c:v>43164.345833333333</c:v>
                </c:pt>
                <c:pt idx="1283">
                  <c:v>43164.35</c:v>
                </c:pt>
                <c:pt idx="1284">
                  <c:v>43164.354166666664</c:v>
                </c:pt>
                <c:pt idx="1285">
                  <c:v>43164.35833333333</c:v>
                </c:pt>
                <c:pt idx="1286">
                  <c:v>43164.362500000003</c:v>
                </c:pt>
                <c:pt idx="1287">
                  <c:v>43164.366666666669</c:v>
                </c:pt>
                <c:pt idx="1288">
                  <c:v>43164.370833333334</c:v>
                </c:pt>
                <c:pt idx="1289">
                  <c:v>43164.375</c:v>
                </c:pt>
                <c:pt idx="1290">
                  <c:v>43164.379166666666</c:v>
                </c:pt>
                <c:pt idx="1291">
                  <c:v>43164.383333333331</c:v>
                </c:pt>
                <c:pt idx="1292">
                  <c:v>43164.387499999997</c:v>
                </c:pt>
                <c:pt idx="1293">
                  <c:v>43164.39166666667</c:v>
                </c:pt>
                <c:pt idx="1294">
                  <c:v>43164.395833333336</c:v>
                </c:pt>
                <c:pt idx="1295">
                  <c:v>43164.4</c:v>
                </c:pt>
                <c:pt idx="1296">
                  <c:v>43164.404166666667</c:v>
                </c:pt>
                <c:pt idx="1297">
                  <c:v>43164.408333333333</c:v>
                </c:pt>
                <c:pt idx="1298">
                  <c:v>43164.412499999999</c:v>
                </c:pt>
                <c:pt idx="1299">
                  <c:v>43164.416666666664</c:v>
                </c:pt>
                <c:pt idx="1300">
                  <c:v>43164.42083333333</c:v>
                </c:pt>
                <c:pt idx="1301">
                  <c:v>43164.425000000003</c:v>
                </c:pt>
                <c:pt idx="1302">
                  <c:v>43164.429166666669</c:v>
                </c:pt>
                <c:pt idx="1303">
                  <c:v>43164.433333333334</c:v>
                </c:pt>
                <c:pt idx="1304">
                  <c:v>43164.4375</c:v>
                </c:pt>
                <c:pt idx="1305">
                  <c:v>43164.441666666666</c:v>
                </c:pt>
                <c:pt idx="1306">
                  <c:v>43164.445833333331</c:v>
                </c:pt>
                <c:pt idx="1307">
                  <c:v>43164.45</c:v>
                </c:pt>
                <c:pt idx="1308">
                  <c:v>43164.45416666667</c:v>
                </c:pt>
                <c:pt idx="1309">
                  <c:v>43164.458333333336</c:v>
                </c:pt>
                <c:pt idx="1310">
                  <c:v>43164.462500000001</c:v>
                </c:pt>
                <c:pt idx="1311">
                  <c:v>43164.466666666667</c:v>
                </c:pt>
                <c:pt idx="1312">
                  <c:v>43164.470833333333</c:v>
                </c:pt>
                <c:pt idx="1313">
                  <c:v>43164.474999999999</c:v>
                </c:pt>
                <c:pt idx="1314">
                  <c:v>43164.479166666664</c:v>
                </c:pt>
                <c:pt idx="1315">
                  <c:v>43164.48333333333</c:v>
                </c:pt>
                <c:pt idx="1316">
                  <c:v>43164.487500000003</c:v>
                </c:pt>
                <c:pt idx="1317">
                  <c:v>43164.491666666669</c:v>
                </c:pt>
                <c:pt idx="1318">
                  <c:v>43164.495833333334</c:v>
                </c:pt>
                <c:pt idx="1319">
                  <c:v>43164.5</c:v>
                </c:pt>
                <c:pt idx="1320">
                  <c:v>43164.504166666666</c:v>
                </c:pt>
                <c:pt idx="1321">
                  <c:v>43164.508333333331</c:v>
                </c:pt>
                <c:pt idx="1322">
                  <c:v>43164.512499999997</c:v>
                </c:pt>
                <c:pt idx="1323">
                  <c:v>43164.51666666667</c:v>
                </c:pt>
                <c:pt idx="1324">
                  <c:v>43164.520833333336</c:v>
                </c:pt>
                <c:pt idx="1325">
                  <c:v>43164.525000000001</c:v>
                </c:pt>
                <c:pt idx="1326">
                  <c:v>43164.529166666667</c:v>
                </c:pt>
                <c:pt idx="1327">
                  <c:v>43164.533333333333</c:v>
                </c:pt>
                <c:pt idx="1328">
                  <c:v>43164.537499999999</c:v>
                </c:pt>
                <c:pt idx="1329">
                  <c:v>43164.541666666664</c:v>
                </c:pt>
                <c:pt idx="1330">
                  <c:v>43164.54583333333</c:v>
                </c:pt>
                <c:pt idx="1331">
                  <c:v>43164.55</c:v>
                </c:pt>
                <c:pt idx="1332">
                  <c:v>43164.554166666669</c:v>
                </c:pt>
                <c:pt idx="1333">
                  <c:v>43164.558333333334</c:v>
                </c:pt>
                <c:pt idx="1334">
                  <c:v>43164.5625</c:v>
                </c:pt>
                <c:pt idx="1335">
                  <c:v>43164.566666666666</c:v>
                </c:pt>
                <c:pt idx="1336">
                  <c:v>43164.570833333331</c:v>
                </c:pt>
                <c:pt idx="1337">
                  <c:v>43164.574999999997</c:v>
                </c:pt>
                <c:pt idx="1338">
                  <c:v>43164.57916666667</c:v>
                </c:pt>
                <c:pt idx="1339">
                  <c:v>43164.583333333336</c:v>
                </c:pt>
                <c:pt idx="1340">
                  <c:v>43164.587500000001</c:v>
                </c:pt>
                <c:pt idx="1341">
                  <c:v>43164.591666666667</c:v>
                </c:pt>
                <c:pt idx="1342">
                  <c:v>43164.595833333333</c:v>
                </c:pt>
                <c:pt idx="1343">
                  <c:v>43164.6</c:v>
                </c:pt>
                <c:pt idx="1344">
                  <c:v>43164.604166666664</c:v>
                </c:pt>
                <c:pt idx="1345">
                  <c:v>43164.60833333333</c:v>
                </c:pt>
                <c:pt idx="1346">
                  <c:v>43164.612500000003</c:v>
                </c:pt>
                <c:pt idx="1347">
                  <c:v>43164.616666666669</c:v>
                </c:pt>
                <c:pt idx="1348">
                  <c:v>43164.620833333334</c:v>
                </c:pt>
                <c:pt idx="1349">
                  <c:v>43164.625</c:v>
                </c:pt>
                <c:pt idx="1350">
                  <c:v>43164.629166666666</c:v>
                </c:pt>
                <c:pt idx="1351">
                  <c:v>43164.633333333331</c:v>
                </c:pt>
                <c:pt idx="1352">
                  <c:v>43164.637499999997</c:v>
                </c:pt>
                <c:pt idx="1353">
                  <c:v>43164.64166666667</c:v>
                </c:pt>
                <c:pt idx="1354">
                  <c:v>43164.645833333336</c:v>
                </c:pt>
                <c:pt idx="1355">
                  <c:v>43164.65</c:v>
                </c:pt>
                <c:pt idx="1356">
                  <c:v>43164.654166666667</c:v>
                </c:pt>
                <c:pt idx="1357">
                  <c:v>43164.658333333333</c:v>
                </c:pt>
                <c:pt idx="1358">
                  <c:v>43164.662499999999</c:v>
                </c:pt>
                <c:pt idx="1359">
                  <c:v>43164.666666666664</c:v>
                </c:pt>
                <c:pt idx="1360">
                  <c:v>43164.67083333333</c:v>
                </c:pt>
                <c:pt idx="1361">
                  <c:v>43164.675000000003</c:v>
                </c:pt>
                <c:pt idx="1362">
                  <c:v>43164.679166666669</c:v>
                </c:pt>
                <c:pt idx="1363">
                  <c:v>43164.683333333334</c:v>
                </c:pt>
                <c:pt idx="1364">
                  <c:v>43164.6875</c:v>
                </c:pt>
                <c:pt idx="1365">
                  <c:v>43164.691666666666</c:v>
                </c:pt>
                <c:pt idx="1366">
                  <c:v>43164.695833333331</c:v>
                </c:pt>
                <c:pt idx="1367">
                  <c:v>43164.7</c:v>
                </c:pt>
                <c:pt idx="1368">
                  <c:v>43164.70416666667</c:v>
                </c:pt>
                <c:pt idx="1369">
                  <c:v>43164.708333333336</c:v>
                </c:pt>
                <c:pt idx="1370">
                  <c:v>43164.712500000001</c:v>
                </c:pt>
                <c:pt idx="1371">
                  <c:v>43164.716666666667</c:v>
                </c:pt>
                <c:pt idx="1372">
                  <c:v>43164.720833333333</c:v>
                </c:pt>
                <c:pt idx="1373">
                  <c:v>43164.724999999999</c:v>
                </c:pt>
                <c:pt idx="1374">
                  <c:v>43164.729166666664</c:v>
                </c:pt>
                <c:pt idx="1375">
                  <c:v>43164.73333333333</c:v>
                </c:pt>
                <c:pt idx="1376">
                  <c:v>43164.737500000003</c:v>
                </c:pt>
                <c:pt idx="1377">
                  <c:v>43164.741666666669</c:v>
                </c:pt>
                <c:pt idx="1378">
                  <c:v>43164.745833333334</c:v>
                </c:pt>
                <c:pt idx="1379">
                  <c:v>43164.75</c:v>
                </c:pt>
                <c:pt idx="1380">
                  <c:v>43164.754166666666</c:v>
                </c:pt>
                <c:pt idx="1381">
                  <c:v>43164.758333333331</c:v>
                </c:pt>
                <c:pt idx="1382">
                  <c:v>43164.762499999997</c:v>
                </c:pt>
                <c:pt idx="1383">
                  <c:v>43164.76666666667</c:v>
                </c:pt>
                <c:pt idx="1384">
                  <c:v>43164.770833333336</c:v>
                </c:pt>
                <c:pt idx="1385">
                  <c:v>43164.775000000001</c:v>
                </c:pt>
                <c:pt idx="1386">
                  <c:v>43164.779166666667</c:v>
                </c:pt>
                <c:pt idx="1387">
                  <c:v>43164.783333333333</c:v>
                </c:pt>
                <c:pt idx="1388">
                  <c:v>43164.787499999999</c:v>
                </c:pt>
                <c:pt idx="1389">
                  <c:v>43164.791666666664</c:v>
                </c:pt>
                <c:pt idx="1390">
                  <c:v>43164.79583333333</c:v>
                </c:pt>
                <c:pt idx="1391">
                  <c:v>43164.800000000003</c:v>
                </c:pt>
                <c:pt idx="1392">
                  <c:v>43164.804166666669</c:v>
                </c:pt>
                <c:pt idx="1393">
                  <c:v>43164.808333333334</c:v>
                </c:pt>
                <c:pt idx="1394">
                  <c:v>43164.8125</c:v>
                </c:pt>
                <c:pt idx="1395">
                  <c:v>43164.816666666666</c:v>
                </c:pt>
                <c:pt idx="1396">
                  <c:v>43164.820833333331</c:v>
                </c:pt>
                <c:pt idx="1397">
                  <c:v>43164.824999999997</c:v>
                </c:pt>
                <c:pt idx="1398">
                  <c:v>43164.82916666667</c:v>
                </c:pt>
                <c:pt idx="1399">
                  <c:v>43164.833333333336</c:v>
                </c:pt>
                <c:pt idx="1400">
                  <c:v>43164.837500000001</c:v>
                </c:pt>
                <c:pt idx="1401">
                  <c:v>43164.841666666667</c:v>
                </c:pt>
                <c:pt idx="1402">
                  <c:v>43164.845833333333</c:v>
                </c:pt>
                <c:pt idx="1403">
                  <c:v>43164.85</c:v>
                </c:pt>
                <c:pt idx="1404">
                  <c:v>43164.854166666664</c:v>
                </c:pt>
                <c:pt idx="1405">
                  <c:v>43164.85833333333</c:v>
                </c:pt>
                <c:pt idx="1406">
                  <c:v>43164.862500000003</c:v>
                </c:pt>
                <c:pt idx="1407">
                  <c:v>43164.866666666669</c:v>
                </c:pt>
                <c:pt idx="1408">
                  <c:v>43164.870833333334</c:v>
                </c:pt>
                <c:pt idx="1409">
                  <c:v>43164.875</c:v>
                </c:pt>
                <c:pt idx="1410">
                  <c:v>43164.879166666666</c:v>
                </c:pt>
                <c:pt idx="1411">
                  <c:v>43164.883333333331</c:v>
                </c:pt>
                <c:pt idx="1412">
                  <c:v>43164.887499999997</c:v>
                </c:pt>
                <c:pt idx="1413">
                  <c:v>43164.89166666667</c:v>
                </c:pt>
                <c:pt idx="1414">
                  <c:v>43164.895833333336</c:v>
                </c:pt>
                <c:pt idx="1415">
                  <c:v>43164.9</c:v>
                </c:pt>
                <c:pt idx="1416">
                  <c:v>43164.904166666667</c:v>
                </c:pt>
                <c:pt idx="1417">
                  <c:v>43164.908333333333</c:v>
                </c:pt>
                <c:pt idx="1418">
                  <c:v>43164.912499999999</c:v>
                </c:pt>
                <c:pt idx="1419">
                  <c:v>43164.916666666664</c:v>
                </c:pt>
                <c:pt idx="1420">
                  <c:v>43164.92083333333</c:v>
                </c:pt>
                <c:pt idx="1421">
                  <c:v>43164.925000000003</c:v>
                </c:pt>
                <c:pt idx="1422">
                  <c:v>43164.929166666669</c:v>
                </c:pt>
                <c:pt idx="1423">
                  <c:v>43164.933333333334</c:v>
                </c:pt>
                <c:pt idx="1424">
                  <c:v>43164.9375</c:v>
                </c:pt>
                <c:pt idx="1425">
                  <c:v>43164.941666666666</c:v>
                </c:pt>
                <c:pt idx="1426">
                  <c:v>43164.945833333331</c:v>
                </c:pt>
                <c:pt idx="1427">
                  <c:v>43164.95</c:v>
                </c:pt>
                <c:pt idx="1428">
                  <c:v>43164.95416666667</c:v>
                </c:pt>
                <c:pt idx="1429">
                  <c:v>43164.958333333336</c:v>
                </c:pt>
                <c:pt idx="1430">
                  <c:v>43164.962500000001</c:v>
                </c:pt>
                <c:pt idx="1431">
                  <c:v>43164.966666666667</c:v>
                </c:pt>
                <c:pt idx="1432">
                  <c:v>43164.970833333333</c:v>
                </c:pt>
                <c:pt idx="1433">
                  <c:v>43164.974999999999</c:v>
                </c:pt>
                <c:pt idx="1434">
                  <c:v>43164.979166666664</c:v>
                </c:pt>
                <c:pt idx="1435">
                  <c:v>43164.98333333333</c:v>
                </c:pt>
                <c:pt idx="1436">
                  <c:v>43164.987500000003</c:v>
                </c:pt>
                <c:pt idx="1437">
                  <c:v>43164.991666666669</c:v>
                </c:pt>
                <c:pt idx="1438">
                  <c:v>43164.995833333334</c:v>
                </c:pt>
                <c:pt idx="1439">
                  <c:v>43165</c:v>
                </c:pt>
                <c:pt idx="1440">
                  <c:v>43165.004166666666</c:v>
                </c:pt>
                <c:pt idx="1441">
                  <c:v>43165.008333333331</c:v>
                </c:pt>
                <c:pt idx="1442">
                  <c:v>43165.012499999997</c:v>
                </c:pt>
                <c:pt idx="1443">
                  <c:v>43165.01666666667</c:v>
                </c:pt>
                <c:pt idx="1444">
                  <c:v>43165.020833333336</c:v>
                </c:pt>
                <c:pt idx="1445">
                  <c:v>43165.025000000001</c:v>
                </c:pt>
                <c:pt idx="1446">
                  <c:v>43165.029166666667</c:v>
                </c:pt>
                <c:pt idx="1447">
                  <c:v>43165.033333333333</c:v>
                </c:pt>
                <c:pt idx="1448">
                  <c:v>43165.037499999999</c:v>
                </c:pt>
                <c:pt idx="1449">
                  <c:v>43165.041666666664</c:v>
                </c:pt>
                <c:pt idx="1450">
                  <c:v>43165.04583333333</c:v>
                </c:pt>
                <c:pt idx="1451">
                  <c:v>43165.05</c:v>
                </c:pt>
                <c:pt idx="1452">
                  <c:v>43165.054166666669</c:v>
                </c:pt>
                <c:pt idx="1453">
                  <c:v>43165.058333333334</c:v>
                </c:pt>
                <c:pt idx="1454">
                  <c:v>43165.0625</c:v>
                </c:pt>
                <c:pt idx="1455">
                  <c:v>43165.066666666666</c:v>
                </c:pt>
                <c:pt idx="1456">
                  <c:v>43165.070833333331</c:v>
                </c:pt>
                <c:pt idx="1457">
                  <c:v>43165.074999999997</c:v>
                </c:pt>
                <c:pt idx="1458">
                  <c:v>43165.07916666667</c:v>
                </c:pt>
                <c:pt idx="1459">
                  <c:v>43165.083333333336</c:v>
                </c:pt>
                <c:pt idx="1460">
                  <c:v>43165.087500000001</c:v>
                </c:pt>
                <c:pt idx="1461">
                  <c:v>43165.091666666667</c:v>
                </c:pt>
                <c:pt idx="1462">
                  <c:v>43165.095833333333</c:v>
                </c:pt>
                <c:pt idx="1463">
                  <c:v>43165.1</c:v>
                </c:pt>
                <c:pt idx="1464">
                  <c:v>43165.104166666664</c:v>
                </c:pt>
                <c:pt idx="1465">
                  <c:v>43165.10833333333</c:v>
                </c:pt>
                <c:pt idx="1466">
                  <c:v>43165.112500000003</c:v>
                </c:pt>
                <c:pt idx="1467">
                  <c:v>43165.116666666669</c:v>
                </c:pt>
                <c:pt idx="1468">
                  <c:v>43165.120833333334</c:v>
                </c:pt>
                <c:pt idx="1469">
                  <c:v>43165.125</c:v>
                </c:pt>
                <c:pt idx="1470">
                  <c:v>43165.129166666666</c:v>
                </c:pt>
                <c:pt idx="1471">
                  <c:v>43165.133333333331</c:v>
                </c:pt>
                <c:pt idx="1472">
                  <c:v>43165.137499999997</c:v>
                </c:pt>
                <c:pt idx="1473">
                  <c:v>43165.14166666667</c:v>
                </c:pt>
                <c:pt idx="1474">
                  <c:v>43165.145833333336</c:v>
                </c:pt>
                <c:pt idx="1475">
                  <c:v>43165.15</c:v>
                </c:pt>
                <c:pt idx="1476">
                  <c:v>43165.154166666667</c:v>
                </c:pt>
                <c:pt idx="1477">
                  <c:v>43165.158333333333</c:v>
                </c:pt>
                <c:pt idx="1478">
                  <c:v>43165.162499999999</c:v>
                </c:pt>
                <c:pt idx="1479">
                  <c:v>43165.166666666664</c:v>
                </c:pt>
                <c:pt idx="1480">
                  <c:v>43165.17083333333</c:v>
                </c:pt>
                <c:pt idx="1481">
                  <c:v>43165.175000000003</c:v>
                </c:pt>
                <c:pt idx="1482">
                  <c:v>43165.179166666669</c:v>
                </c:pt>
                <c:pt idx="1483">
                  <c:v>43165.183333333334</c:v>
                </c:pt>
                <c:pt idx="1484">
                  <c:v>43165.1875</c:v>
                </c:pt>
                <c:pt idx="1485">
                  <c:v>43165.191666666666</c:v>
                </c:pt>
                <c:pt idx="1486">
                  <c:v>43165.195833333331</c:v>
                </c:pt>
                <c:pt idx="1487">
                  <c:v>43165.2</c:v>
                </c:pt>
                <c:pt idx="1488">
                  <c:v>43165.20416666667</c:v>
                </c:pt>
                <c:pt idx="1489">
                  <c:v>43165.208333333336</c:v>
                </c:pt>
                <c:pt idx="1490">
                  <c:v>43165.212500000001</c:v>
                </c:pt>
                <c:pt idx="1491">
                  <c:v>43165.216666666667</c:v>
                </c:pt>
                <c:pt idx="1492">
                  <c:v>43165.220833333333</c:v>
                </c:pt>
                <c:pt idx="1493">
                  <c:v>43165.224999999999</c:v>
                </c:pt>
                <c:pt idx="1494">
                  <c:v>43165.229166666664</c:v>
                </c:pt>
                <c:pt idx="1495">
                  <c:v>43165.23333333333</c:v>
                </c:pt>
                <c:pt idx="1496">
                  <c:v>43165.237500000003</c:v>
                </c:pt>
                <c:pt idx="1497">
                  <c:v>43165.241666666669</c:v>
                </c:pt>
                <c:pt idx="1498">
                  <c:v>43165.245833333334</c:v>
                </c:pt>
                <c:pt idx="1499">
                  <c:v>43165.25</c:v>
                </c:pt>
                <c:pt idx="1500">
                  <c:v>43165.254166666666</c:v>
                </c:pt>
                <c:pt idx="1501">
                  <c:v>43165.258333333331</c:v>
                </c:pt>
                <c:pt idx="1502">
                  <c:v>43165.262499999997</c:v>
                </c:pt>
                <c:pt idx="1503">
                  <c:v>43165.26666666667</c:v>
                </c:pt>
                <c:pt idx="1504">
                  <c:v>43165.270833333336</c:v>
                </c:pt>
                <c:pt idx="1505">
                  <c:v>43165.275000000001</c:v>
                </c:pt>
                <c:pt idx="1506">
                  <c:v>43165.279166666667</c:v>
                </c:pt>
                <c:pt idx="1507">
                  <c:v>43165.283333333333</c:v>
                </c:pt>
                <c:pt idx="1508">
                  <c:v>43165.287499999999</c:v>
                </c:pt>
                <c:pt idx="1509">
                  <c:v>43165.291666666664</c:v>
                </c:pt>
                <c:pt idx="1510">
                  <c:v>43165.29583333333</c:v>
                </c:pt>
                <c:pt idx="1511">
                  <c:v>43165.3</c:v>
                </c:pt>
                <c:pt idx="1512">
                  <c:v>43165.304166666669</c:v>
                </c:pt>
                <c:pt idx="1513">
                  <c:v>43165.308333333334</c:v>
                </c:pt>
                <c:pt idx="1514">
                  <c:v>43165.3125</c:v>
                </c:pt>
                <c:pt idx="1515">
                  <c:v>43165.316666666666</c:v>
                </c:pt>
                <c:pt idx="1516">
                  <c:v>43165.320833333331</c:v>
                </c:pt>
                <c:pt idx="1517">
                  <c:v>43165.324999999997</c:v>
                </c:pt>
                <c:pt idx="1518">
                  <c:v>43165.32916666667</c:v>
                </c:pt>
                <c:pt idx="1519">
                  <c:v>43165.333333333336</c:v>
                </c:pt>
                <c:pt idx="1520">
                  <c:v>43165.337500000001</c:v>
                </c:pt>
                <c:pt idx="1521">
                  <c:v>43165.341666666667</c:v>
                </c:pt>
                <c:pt idx="1522">
                  <c:v>43165.345833333333</c:v>
                </c:pt>
                <c:pt idx="1523">
                  <c:v>43165.35</c:v>
                </c:pt>
                <c:pt idx="1524">
                  <c:v>43165.354166666664</c:v>
                </c:pt>
                <c:pt idx="1525">
                  <c:v>43165.35833333333</c:v>
                </c:pt>
                <c:pt idx="1526">
                  <c:v>43165.362500000003</c:v>
                </c:pt>
                <c:pt idx="1527">
                  <c:v>43165.366666666669</c:v>
                </c:pt>
                <c:pt idx="1528">
                  <c:v>43165.370833333334</c:v>
                </c:pt>
                <c:pt idx="1529">
                  <c:v>43165.375</c:v>
                </c:pt>
                <c:pt idx="1530">
                  <c:v>43165.379166666666</c:v>
                </c:pt>
                <c:pt idx="1531">
                  <c:v>43165.383333333331</c:v>
                </c:pt>
                <c:pt idx="1532">
                  <c:v>43165.387499999997</c:v>
                </c:pt>
                <c:pt idx="1533">
                  <c:v>43165.39166666667</c:v>
                </c:pt>
                <c:pt idx="1534">
                  <c:v>43165.395833333336</c:v>
                </c:pt>
                <c:pt idx="1535">
                  <c:v>43165.4</c:v>
                </c:pt>
                <c:pt idx="1536">
                  <c:v>43165.404166666667</c:v>
                </c:pt>
                <c:pt idx="1537">
                  <c:v>43165.408333333333</c:v>
                </c:pt>
                <c:pt idx="1538">
                  <c:v>43165.412499999999</c:v>
                </c:pt>
                <c:pt idx="1539">
                  <c:v>43165.416666666664</c:v>
                </c:pt>
                <c:pt idx="1540">
                  <c:v>43165.42083333333</c:v>
                </c:pt>
                <c:pt idx="1541">
                  <c:v>43165.425000000003</c:v>
                </c:pt>
                <c:pt idx="1542">
                  <c:v>43165.429166666669</c:v>
                </c:pt>
                <c:pt idx="1543">
                  <c:v>43165.433333333334</c:v>
                </c:pt>
                <c:pt idx="1544">
                  <c:v>43165.4375</c:v>
                </c:pt>
                <c:pt idx="1545">
                  <c:v>43165.441666666666</c:v>
                </c:pt>
                <c:pt idx="1546">
                  <c:v>43165.445833333331</c:v>
                </c:pt>
                <c:pt idx="1547">
                  <c:v>43165.45</c:v>
                </c:pt>
                <c:pt idx="1548">
                  <c:v>43165.45416666667</c:v>
                </c:pt>
                <c:pt idx="1549">
                  <c:v>43165.458333333336</c:v>
                </c:pt>
                <c:pt idx="1550">
                  <c:v>43165.462500000001</c:v>
                </c:pt>
                <c:pt idx="1551">
                  <c:v>43165.466666666667</c:v>
                </c:pt>
                <c:pt idx="1552">
                  <c:v>43165.470833333333</c:v>
                </c:pt>
                <c:pt idx="1553">
                  <c:v>43165.474999999999</c:v>
                </c:pt>
                <c:pt idx="1554">
                  <c:v>43165.479166666664</c:v>
                </c:pt>
                <c:pt idx="1555">
                  <c:v>43165.48333333333</c:v>
                </c:pt>
                <c:pt idx="1556">
                  <c:v>43165.487500000003</c:v>
                </c:pt>
                <c:pt idx="1557">
                  <c:v>43165.491666666669</c:v>
                </c:pt>
                <c:pt idx="1558">
                  <c:v>43165.495833333334</c:v>
                </c:pt>
                <c:pt idx="1559">
                  <c:v>43165.5</c:v>
                </c:pt>
                <c:pt idx="1560">
                  <c:v>43165.504166666666</c:v>
                </c:pt>
                <c:pt idx="1561">
                  <c:v>43165.508333333331</c:v>
                </c:pt>
                <c:pt idx="1562">
                  <c:v>43165.512499999997</c:v>
                </c:pt>
                <c:pt idx="1563">
                  <c:v>43165.51666666667</c:v>
                </c:pt>
                <c:pt idx="1564">
                  <c:v>43165.520833333336</c:v>
                </c:pt>
                <c:pt idx="1565">
                  <c:v>43165.525000000001</c:v>
                </c:pt>
                <c:pt idx="1566">
                  <c:v>43165.529166666667</c:v>
                </c:pt>
                <c:pt idx="1567">
                  <c:v>43165.533333333333</c:v>
                </c:pt>
                <c:pt idx="1568">
                  <c:v>43165.537499999999</c:v>
                </c:pt>
                <c:pt idx="1569">
                  <c:v>43165.541666666664</c:v>
                </c:pt>
                <c:pt idx="1570">
                  <c:v>43165.54583333333</c:v>
                </c:pt>
                <c:pt idx="1571">
                  <c:v>43165.55</c:v>
                </c:pt>
                <c:pt idx="1572">
                  <c:v>43165.554166666669</c:v>
                </c:pt>
                <c:pt idx="1573">
                  <c:v>43165.558333333334</c:v>
                </c:pt>
                <c:pt idx="1574">
                  <c:v>43165.5625</c:v>
                </c:pt>
                <c:pt idx="1575">
                  <c:v>43165.566666666666</c:v>
                </c:pt>
                <c:pt idx="1576">
                  <c:v>43165.570833333331</c:v>
                </c:pt>
                <c:pt idx="1577">
                  <c:v>43165.574999999997</c:v>
                </c:pt>
                <c:pt idx="1578">
                  <c:v>43165.57916666667</c:v>
                </c:pt>
                <c:pt idx="1579">
                  <c:v>43165.583333333336</c:v>
                </c:pt>
                <c:pt idx="1580">
                  <c:v>43165.587500000001</c:v>
                </c:pt>
                <c:pt idx="1581">
                  <c:v>43165.591666666667</c:v>
                </c:pt>
                <c:pt idx="1582">
                  <c:v>43165.595833333333</c:v>
                </c:pt>
                <c:pt idx="1583">
                  <c:v>43165.599999999999</c:v>
                </c:pt>
                <c:pt idx="1584">
                  <c:v>43165.604166666664</c:v>
                </c:pt>
                <c:pt idx="1585">
                  <c:v>43165.60833333333</c:v>
                </c:pt>
                <c:pt idx="1586">
                  <c:v>43165.612500000003</c:v>
                </c:pt>
                <c:pt idx="1587">
                  <c:v>43165.616666666669</c:v>
                </c:pt>
                <c:pt idx="1588">
                  <c:v>43165.620833333334</c:v>
                </c:pt>
                <c:pt idx="1589">
                  <c:v>43165.625</c:v>
                </c:pt>
                <c:pt idx="1590">
                  <c:v>43165.629166666666</c:v>
                </c:pt>
                <c:pt idx="1591">
                  <c:v>43165.633333333331</c:v>
                </c:pt>
                <c:pt idx="1592">
                  <c:v>43165.637499999997</c:v>
                </c:pt>
                <c:pt idx="1593">
                  <c:v>43165.64166666667</c:v>
                </c:pt>
                <c:pt idx="1594">
                  <c:v>43165.645833333336</c:v>
                </c:pt>
                <c:pt idx="1595">
                  <c:v>43165.65</c:v>
                </c:pt>
                <c:pt idx="1596">
                  <c:v>43165.654166666667</c:v>
                </c:pt>
                <c:pt idx="1597">
                  <c:v>43165.658333333333</c:v>
                </c:pt>
                <c:pt idx="1598">
                  <c:v>43165.662499999999</c:v>
                </c:pt>
                <c:pt idx="1599">
                  <c:v>43165.666666666664</c:v>
                </c:pt>
                <c:pt idx="1600">
                  <c:v>43165.67083333333</c:v>
                </c:pt>
                <c:pt idx="1601">
                  <c:v>43165.675000000003</c:v>
                </c:pt>
                <c:pt idx="1602">
                  <c:v>43165.679166666669</c:v>
                </c:pt>
                <c:pt idx="1603">
                  <c:v>43165.683333333334</c:v>
                </c:pt>
                <c:pt idx="1604">
                  <c:v>43165.6875</c:v>
                </c:pt>
                <c:pt idx="1605">
                  <c:v>43165.691666666666</c:v>
                </c:pt>
                <c:pt idx="1606">
                  <c:v>43165.695833333331</c:v>
                </c:pt>
                <c:pt idx="1607">
                  <c:v>43165.7</c:v>
                </c:pt>
                <c:pt idx="1608">
                  <c:v>43165.70416666667</c:v>
                </c:pt>
                <c:pt idx="1609">
                  <c:v>43165.708333333336</c:v>
                </c:pt>
                <c:pt idx="1610">
                  <c:v>43165.712500000001</c:v>
                </c:pt>
                <c:pt idx="1611">
                  <c:v>43165.716666666667</c:v>
                </c:pt>
                <c:pt idx="1612">
                  <c:v>43165.720833333333</c:v>
                </c:pt>
                <c:pt idx="1613">
                  <c:v>43165.724999999999</c:v>
                </c:pt>
                <c:pt idx="1614">
                  <c:v>43165.729166666664</c:v>
                </c:pt>
                <c:pt idx="1615">
                  <c:v>43165.73333333333</c:v>
                </c:pt>
                <c:pt idx="1616">
                  <c:v>43165.737500000003</c:v>
                </c:pt>
                <c:pt idx="1617">
                  <c:v>43165.741666666669</c:v>
                </c:pt>
                <c:pt idx="1618">
                  <c:v>43165.745833333334</c:v>
                </c:pt>
                <c:pt idx="1619">
                  <c:v>43165.75</c:v>
                </c:pt>
                <c:pt idx="1620">
                  <c:v>43165.754166666666</c:v>
                </c:pt>
                <c:pt idx="1621">
                  <c:v>43165.758333333331</c:v>
                </c:pt>
                <c:pt idx="1622">
                  <c:v>43165.762499999997</c:v>
                </c:pt>
                <c:pt idx="1623">
                  <c:v>43165.76666666667</c:v>
                </c:pt>
                <c:pt idx="1624">
                  <c:v>43165.770833333336</c:v>
                </c:pt>
                <c:pt idx="1625">
                  <c:v>43165.775000000001</c:v>
                </c:pt>
                <c:pt idx="1626">
                  <c:v>43165.779166666667</c:v>
                </c:pt>
                <c:pt idx="1627">
                  <c:v>43165.783333333333</c:v>
                </c:pt>
                <c:pt idx="1628">
                  <c:v>43165.787499999999</c:v>
                </c:pt>
                <c:pt idx="1629">
                  <c:v>43165.791666666664</c:v>
                </c:pt>
                <c:pt idx="1630">
                  <c:v>43165.79583333333</c:v>
                </c:pt>
                <c:pt idx="1631">
                  <c:v>43165.8</c:v>
                </c:pt>
                <c:pt idx="1632">
                  <c:v>43165.804166666669</c:v>
                </c:pt>
                <c:pt idx="1633">
                  <c:v>43165.808333333334</c:v>
                </c:pt>
                <c:pt idx="1634">
                  <c:v>43165.8125</c:v>
                </c:pt>
                <c:pt idx="1635">
                  <c:v>43165.816666666666</c:v>
                </c:pt>
                <c:pt idx="1636">
                  <c:v>43165.820833333331</c:v>
                </c:pt>
                <c:pt idx="1637">
                  <c:v>43165.824999999997</c:v>
                </c:pt>
                <c:pt idx="1638">
                  <c:v>43165.82916666667</c:v>
                </c:pt>
                <c:pt idx="1639">
                  <c:v>43165.833333333336</c:v>
                </c:pt>
                <c:pt idx="1640">
                  <c:v>43165.837500000001</c:v>
                </c:pt>
                <c:pt idx="1641">
                  <c:v>43165.841666666667</c:v>
                </c:pt>
                <c:pt idx="1642">
                  <c:v>43165.845833333333</c:v>
                </c:pt>
                <c:pt idx="1643">
                  <c:v>43165.85</c:v>
                </c:pt>
                <c:pt idx="1644">
                  <c:v>43165.854166666664</c:v>
                </c:pt>
                <c:pt idx="1645">
                  <c:v>43165.85833333333</c:v>
                </c:pt>
                <c:pt idx="1646">
                  <c:v>43165.862500000003</c:v>
                </c:pt>
                <c:pt idx="1647">
                  <c:v>43165.866666666669</c:v>
                </c:pt>
                <c:pt idx="1648">
                  <c:v>43165.870833333334</c:v>
                </c:pt>
                <c:pt idx="1649">
                  <c:v>43165.875</c:v>
                </c:pt>
                <c:pt idx="1650">
                  <c:v>43165.879166666666</c:v>
                </c:pt>
                <c:pt idx="1651">
                  <c:v>43165.883333333331</c:v>
                </c:pt>
                <c:pt idx="1652">
                  <c:v>43165.887499999997</c:v>
                </c:pt>
                <c:pt idx="1653">
                  <c:v>43165.89166666667</c:v>
                </c:pt>
                <c:pt idx="1654">
                  <c:v>43165.895833333336</c:v>
                </c:pt>
                <c:pt idx="1655">
                  <c:v>43165.9</c:v>
                </c:pt>
                <c:pt idx="1656">
                  <c:v>43165.904166666667</c:v>
                </c:pt>
                <c:pt idx="1657">
                  <c:v>43165.908333333333</c:v>
                </c:pt>
                <c:pt idx="1658">
                  <c:v>43165.912499999999</c:v>
                </c:pt>
                <c:pt idx="1659">
                  <c:v>43165.916666666664</c:v>
                </c:pt>
                <c:pt idx="1660">
                  <c:v>43165.92083333333</c:v>
                </c:pt>
                <c:pt idx="1661">
                  <c:v>43165.925000000003</c:v>
                </c:pt>
                <c:pt idx="1662">
                  <c:v>43165.929166666669</c:v>
                </c:pt>
                <c:pt idx="1663">
                  <c:v>43165.933333333334</c:v>
                </c:pt>
                <c:pt idx="1664">
                  <c:v>43165.9375</c:v>
                </c:pt>
                <c:pt idx="1665">
                  <c:v>43165.941666666666</c:v>
                </c:pt>
                <c:pt idx="1666">
                  <c:v>43165.945833333331</c:v>
                </c:pt>
                <c:pt idx="1667">
                  <c:v>43165.95</c:v>
                </c:pt>
                <c:pt idx="1668">
                  <c:v>43165.95416666667</c:v>
                </c:pt>
                <c:pt idx="1669">
                  <c:v>43165.958333333336</c:v>
                </c:pt>
                <c:pt idx="1670">
                  <c:v>43165.962500000001</c:v>
                </c:pt>
                <c:pt idx="1671">
                  <c:v>43165.966666666667</c:v>
                </c:pt>
                <c:pt idx="1672">
                  <c:v>43165.970833333333</c:v>
                </c:pt>
                <c:pt idx="1673">
                  <c:v>43165.974999999999</c:v>
                </c:pt>
                <c:pt idx="1674">
                  <c:v>43165.979166666664</c:v>
                </c:pt>
                <c:pt idx="1675">
                  <c:v>43165.98333333333</c:v>
                </c:pt>
                <c:pt idx="1676">
                  <c:v>43165.987500000003</c:v>
                </c:pt>
                <c:pt idx="1677">
                  <c:v>43165.991666666669</c:v>
                </c:pt>
                <c:pt idx="1678">
                  <c:v>43165.995833333334</c:v>
                </c:pt>
                <c:pt idx="1679">
                  <c:v>43166</c:v>
                </c:pt>
                <c:pt idx="1680">
                  <c:v>43166.004166666666</c:v>
                </c:pt>
                <c:pt idx="1681">
                  <c:v>43166.008333333331</c:v>
                </c:pt>
                <c:pt idx="1682">
                  <c:v>43166.012499999997</c:v>
                </c:pt>
                <c:pt idx="1683">
                  <c:v>43166.01666666667</c:v>
                </c:pt>
                <c:pt idx="1684">
                  <c:v>43166.020833333336</c:v>
                </c:pt>
                <c:pt idx="1685">
                  <c:v>43166.025000000001</c:v>
                </c:pt>
                <c:pt idx="1686">
                  <c:v>43166.029166666667</c:v>
                </c:pt>
                <c:pt idx="1687">
                  <c:v>43166.033333333333</c:v>
                </c:pt>
                <c:pt idx="1688">
                  <c:v>43166.037499999999</c:v>
                </c:pt>
                <c:pt idx="1689">
                  <c:v>43166.041666666664</c:v>
                </c:pt>
                <c:pt idx="1690">
                  <c:v>43166.04583333333</c:v>
                </c:pt>
                <c:pt idx="1691">
                  <c:v>43166.05</c:v>
                </c:pt>
                <c:pt idx="1692">
                  <c:v>43166.054166666669</c:v>
                </c:pt>
                <c:pt idx="1693">
                  <c:v>43166.058333333334</c:v>
                </c:pt>
                <c:pt idx="1694">
                  <c:v>43166.0625</c:v>
                </c:pt>
                <c:pt idx="1695">
                  <c:v>43166.066666666666</c:v>
                </c:pt>
                <c:pt idx="1696">
                  <c:v>43166.070833333331</c:v>
                </c:pt>
                <c:pt idx="1697">
                  <c:v>43166.074999999997</c:v>
                </c:pt>
                <c:pt idx="1698">
                  <c:v>43166.07916666667</c:v>
                </c:pt>
                <c:pt idx="1699">
                  <c:v>43166.083333333336</c:v>
                </c:pt>
                <c:pt idx="1700">
                  <c:v>43166.087500000001</c:v>
                </c:pt>
                <c:pt idx="1701">
                  <c:v>43166.091666666667</c:v>
                </c:pt>
                <c:pt idx="1702">
                  <c:v>43166.095833333333</c:v>
                </c:pt>
                <c:pt idx="1703">
                  <c:v>43166.1</c:v>
                </c:pt>
                <c:pt idx="1704">
                  <c:v>43166.104166666664</c:v>
                </c:pt>
                <c:pt idx="1705">
                  <c:v>43166.10833333333</c:v>
                </c:pt>
                <c:pt idx="1706">
                  <c:v>43166.112500000003</c:v>
                </c:pt>
                <c:pt idx="1707">
                  <c:v>43166.116666666669</c:v>
                </c:pt>
                <c:pt idx="1708">
                  <c:v>43166.120833333334</c:v>
                </c:pt>
                <c:pt idx="1709">
                  <c:v>43166.125</c:v>
                </c:pt>
                <c:pt idx="1710">
                  <c:v>43166.129166666666</c:v>
                </c:pt>
                <c:pt idx="1711">
                  <c:v>43166.133333333331</c:v>
                </c:pt>
                <c:pt idx="1712">
                  <c:v>43166.137499999997</c:v>
                </c:pt>
                <c:pt idx="1713">
                  <c:v>43166.14166666667</c:v>
                </c:pt>
                <c:pt idx="1714">
                  <c:v>43166.145833333336</c:v>
                </c:pt>
                <c:pt idx="1715">
                  <c:v>43166.15</c:v>
                </c:pt>
                <c:pt idx="1716">
                  <c:v>43166.154166666667</c:v>
                </c:pt>
                <c:pt idx="1717">
                  <c:v>43166.158333333333</c:v>
                </c:pt>
                <c:pt idx="1718">
                  <c:v>43166.162499999999</c:v>
                </c:pt>
                <c:pt idx="1719">
                  <c:v>43166.166666666664</c:v>
                </c:pt>
                <c:pt idx="1720">
                  <c:v>43166.17083333333</c:v>
                </c:pt>
                <c:pt idx="1721">
                  <c:v>43166.175000000003</c:v>
                </c:pt>
                <c:pt idx="1722">
                  <c:v>43166.179166666669</c:v>
                </c:pt>
                <c:pt idx="1723">
                  <c:v>43166.183333333334</c:v>
                </c:pt>
                <c:pt idx="1724">
                  <c:v>43166.1875</c:v>
                </c:pt>
                <c:pt idx="1725">
                  <c:v>43166.191666666666</c:v>
                </c:pt>
                <c:pt idx="1726">
                  <c:v>43166.195833333331</c:v>
                </c:pt>
                <c:pt idx="1727">
                  <c:v>43166.2</c:v>
                </c:pt>
                <c:pt idx="1728">
                  <c:v>43166.20416666667</c:v>
                </c:pt>
                <c:pt idx="1729">
                  <c:v>43166.208333333336</c:v>
                </c:pt>
                <c:pt idx="1730">
                  <c:v>43166.212500000001</c:v>
                </c:pt>
                <c:pt idx="1731">
                  <c:v>43166.216666666667</c:v>
                </c:pt>
                <c:pt idx="1732">
                  <c:v>43166.220833333333</c:v>
                </c:pt>
                <c:pt idx="1733">
                  <c:v>43166.224999999999</c:v>
                </c:pt>
                <c:pt idx="1734">
                  <c:v>43166.229166666664</c:v>
                </c:pt>
                <c:pt idx="1735">
                  <c:v>43166.23333333333</c:v>
                </c:pt>
                <c:pt idx="1736">
                  <c:v>43166.237500000003</c:v>
                </c:pt>
                <c:pt idx="1737">
                  <c:v>43166.241666666669</c:v>
                </c:pt>
                <c:pt idx="1738">
                  <c:v>43166.245833333334</c:v>
                </c:pt>
                <c:pt idx="1739">
                  <c:v>43166.25</c:v>
                </c:pt>
                <c:pt idx="1740">
                  <c:v>43166.254166666666</c:v>
                </c:pt>
                <c:pt idx="1741">
                  <c:v>43166.258333333331</c:v>
                </c:pt>
                <c:pt idx="1742">
                  <c:v>43166.262499999997</c:v>
                </c:pt>
                <c:pt idx="1743">
                  <c:v>43166.26666666667</c:v>
                </c:pt>
                <c:pt idx="1744">
                  <c:v>43166.270833333336</c:v>
                </c:pt>
                <c:pt idx="1745">
                  <c:v>43166.275000000001</c:v>
                </c:pt>
                <c:pt idx="1746">
                  <c:v>43166.279166666667</c:v>
                </c:pt>
                <c:pt idx="1747">
                  <c:v>43166.283333333333</c:v>
                </c:pt>
                <c:pt idx="1748">
                  <c:v>43166.287499999999</c:v>
                </c:pt>
                <c:pt idx="1749">
                  <c:v>43166.291666666664</c:v>
                </c:pt>
                <c:pt idx="1750">
                  <c:v>43166.29583333333</c:v>
                </c:pt>
                <c:pt idx="1751">
                  <c:v>43166.3</c:v>
                </c:pt>
                <c:pt idx="1752">
                  <c:v>43166.304166666669</c:v>
                </c:pt>
                <c:pt idx="1753">
                  <c:v>43166.308333333334</c:v>
                </c:pt>
                <c:pt idx="1754">
                  <c:v>43166.3125</c:v>
                </c:pt>
                <c:pt idx="1755">
                  <c:v>43166.316666666666</c:v>
                </c:pt>
                <c:pt idx="1756">
                  <c:v>43166.320833333331</c:v>
                </c:pt>
                <c:pt idx="1757">
                  <c:v>43166.324999999997</c:v>
                </c:pt>
                <c:pt idx="1758">
                  <c:v>43166.32916666667</c:v>
                </c:pt>
                <c:pt idx="1759">
                  <c:v>43166.333333333336</c:v>
                </c:pt>
                <c:pt idx="1760">
                  <c:v>43166.337500000001</c:v>
                </c:pt>
                <c:pt idx="1761">
                  <c:v>43166.341666666667</c:v>
                </c:pt>
                <c:pt idx="1762">
                  <c:v>43166.345833333333</c:v>
                </c:pt>
                <c:pt idx="1763">
                  <c:v>43166.35</c:v>
                </c:pt>
                <c:pt idx="1764">
                  <c:v>43166.354166666664</c:v>
                </c:pt>
                <c:pt idx="1765">
                  <c:v>43166.35833333333</c:v>
                </c:pt>
                <c:pt idx="1766">
                  <c:v>43166.362500000003</c:v>
                </c:pt>
                <c:pt idx="1767">
                  <c:v>43166.366666666669</c:v>
                </c:pt>
                <c:pt idx="1768">
                  <c:v>43166.370833333334</c:v>
                </c:pt>
                <c:pt idx="1769">
                  <c:v>43166.375</c:v>
                </c:pt>
                <c:pt idx="1770">
                  <c:v>43166.379166666666</c:v>
                </c:pt>
                <c:pt idx="1771">
                  <c:v>43166.383333333331</c:v>
                </c:pt>
                <c:pt idx="1772">
                  <c:v>43166.387499999997</c:v>
                </c:pt>
                <c:pt idx="1773">
                  <c:v>43166.39166666667</c:v>
                </c:pt>
                <c:pt idx="1774">
                  <c:v>43166.395833333336</c:v>
                </c:pt>
                <c:pt idx="1775">
                  <c:v>43166.400000000001</c:v>
                </c:pt>
                <c:pt idx="1776">
                  <c:v>43166.404166666667</c:v>
                </c:pt>
                <c:pt idx="1777">
                  <c:v>43166.408333333333</c:v>
                </c:pt>
                <c:pt idx="1778">
                  <c:v>43166.412499999999</c:v>
                </c:pt>
                <c:pt idx="1779">
                  <c:v>43166.416666666664</c:v>
                </c:pt>
                <c:pt idx="1780">
                  <c:v>43166.42083333333</c:v>
                </c:pt>
                <c:pt idx="1781">
                  <c:v>43166.425000000003</c:v>
                </c:pt>
                <c:pt idx="1782">
                  <c:v>43166.429166666669</c:v>
                </c:pt>
                <c:pt idx="1783">
                  <c:v>43166.433333333334</c:v>
                </c:pt>
                <c:pt idx="1784">
                  <c:v>43166.4375</c:v>
                </c:pt>
                <c:pt idx="1785">
                  <c:v>43166.441666666666</c:v>
                </c:pt>
                <c:pt idx="1786">
                  <c:v>43166.445833333331</c:v>
                </c:pt>
                <c:pt idx="1787">
                  <c:v>43166.45</c:v>
                </c:pt>
                <c:pt idx="1788">
                  <c:v>43166.45416666667</c:v>
                </c:pt>
                <c:pt idx="1789">
                  <c:v>43166.458333333336</c:v>
                </c:pt>
                <c:pt idx="1790">
                  <c:v>43166.462500000001</c:v>
                </c:pt>
                <c:pt idx="1791">
                  <c:v>43166.466666666667</c:v>
                </c:pt>
                <c:pt idx="1792">
                  <c:v>43166.470833333333</c:v>
                </c:pt>
                <c:pt idx="1793">
                  <c:v>43166.474999999999</c:v>
                </c:pt>
                <c:pt idx="1794">
                  <c:v>43166.479166666664</c:v>
                </c:pt>
                <c:pt idx="1795">
                  <c:v>43166.48333333333</c:v>
                </c:pt>
                <c:pt idx="1796">
                  <c:v>43166.487500000003</c:v>
                </c:pt>
                <c:pt idx="1797">
                  <c:v>43166.491666666669</c:v>
                </c:pt>
                <c:pt idx="1798">
                  <c:v>43166.495833333334</c:v>
                </c:pt>
                <c:pt idx="1799">
                  <c:v>43166.5</c:v>
                </c:pt>
                <c:pt idx="1800">
                  <c:v>43166.504166666666</c:v>
                </c:pt>
                <c:pt idx="1801">
                  <c:v>43166.508333333331</c:v>
                </c:pt>
                <c:pt idx="1802">
                  <c:v>43166.512499999997</c:v>
                </c:pt>
                <c:pt idx="1803">
                  <c:v>43166.51666666667</c:v>
                </c:pt>
                <c:pt idx="1804">
                  <c:v>43166.520833333336</c:v>
                </c:pt>
                <c:pt idx="1805">
                  <c:v>43166.525000000001</c:v>
                </c:pt>
                <c:pt idx="1806">
                  <c:v>43166.529166666667</c:v>
                </c:pt>
                <c:pt idx="1807">
                  <c:v>43166.533333333333</c:v>
                </c:pt>
                <c:pt idx="1808">
                  <c:v>43166.537499999999</c:v>
                </c:pt>
                <c:pt idx="1809">
                  <c:v>43166.541666666664</c:v>
                </c:pt>
                <c:pt idx="1810">
                  <c:v>43166.54583333333</c:v>
                </c:pt>
                <c:pt idx="1811">
                  <c:v>43166.55</c:v>
                </c:pt>
                <c:pt idx="1812">
                  <c:v>43166.554166666669</c:v>
                </c:pt>
                <c:pt idx="1813">
                  <c:v>43166.5625</c:v>
                </c:pt>
                <c:pt idx="1814">
                  <c:v>43166.566666666666</c:v>
                </c:pt>
                <c:pt idx="1815">
                  <c:v>43166.570833333331</c:v>
                </c:pt>
                <c:pt idx="1816">
                  <c:v>43166.574999999997</c:v>
                </c:pt>
                <c:pt idx="1817">
                  <c:v>43166.57916666667</c:v>
                </c:pt>
                <c:pt idx="1818">
                  <c:v>43166.583333333336</c:v>
                </c:pt>
                <c:pt idx="1819">
                  <c:v>43166.587500000001</c:v>
                </c:pt>
                <c:pt idx="1820">
                  <c:v>43166.591666666667</c:v>
                </c:pt>
                <c:pt idx="1821">
                  <c:v>43166.595833333333</c:v>
                </c:pt>
                <c:pt idx="1822">
                  <c:v>43166.6</c:v>
                </c:pt>
                <c:pt idx="1823">
                  <c:v>43166.604166666664</c:v>
                </c:pt>
                <c:pt idx="1824">
                  <c:v>43166.60833333333</c:v>
                </c:pt>
                <c:pt idx="1825">
                  <c:v>43166.612500000003</c:v>
                </c:pt>
                <c:pt idx="1826">
                  <c:v>43166.616666666669</c:v>
                </c:pt>
                <c:pt idx="1827">
                  <c:v>43166.620833333334</c:v>
                </c:pt>
                <c:pt idx="1828">
                  <c:v>43166.625</c:v>
                </c:pt>
                <c:pt idx="1829">
                  <c:v>43166.629166666666</c:v>
                </c:pt>
                <c:pt idx="1830">
                  <c:v>43166.633333333331</c:v>
                </c:pt>
                <c:pt idx="1831">
                  <c:v>43166.637499999997</c:v>
                </c:pt>
                <c:pt idx="1832">
                  <c:v>43166.64166666667</c:v>
                </c:pt>
                <c:pt idx="1833">
                  <c:v>43166.645833333336</c:v>
                </c:pt>
                <c:pt idx="1834">
                  <c:v>43166.65</c:v>
                </c:pt>
                <c:pt idx="1835">
                  <c:v>43166.654166666667</c:v>
                </c:pt>
                <c:pt idx="1836">
                  <c:v>43166.658333333333</c:v>
                </c:pt>
                <c:pt idx="1837">
                  <c:v>43166.662499999999</c:v>
                </c:pt>
                <c:pt idx="1838">
                  <c:v>43166.666666666664</c:v>
                </c:pt>
                <c:pt idx="1839">
                  <c:v>43166.67083333333</c:v>
                </c:pt>
                <c:pt idx="1840">
                  <c:v>43166.675000000003</c:v>
                </c:pt>
                <c:pt idx="1841">
                  <c:v>43166.679166666669</c:v>
                </c:pt>
                <c:pt idx="1842">
                  <c:v>43166.683333333334</c:v>
                </c:pt>
                <c:pt idx="1843">
                  <c:v>43166.6875</c:v>
                </c:pt>
                <c:pt idx="1844">
                  <c:v>43166.691666666666</c:v>
                </c:pt>
                <c:pt idx="1845">
                  <c:v>43166.695833333331</c:v>
                </c:pt>
                <c:pt idx="1846">
                  <c:v>43166.7</c:v>
                </c:pt>
                <c:pt idx="1847">
                  <c:v>43166.70416666667</c:v>
                </c:pt>
                <c:pt idx="1848">
                  <c:v>43166.708333333336</c:v>
                </c:pt>
                <c:pt idx="1849">
                  <c:v>43166.712500000001</c:v>
                </c:pt>
                <c:pt idx="1850">
                  <c:v>43166.716666666667</c:v>
                </c:pt>
                <c:pt idx="1851">
                  <c:v>43166.720833333333</c:v>
                </c:pt>
                <c:pt idx="1852">
                  <c:v>43166.724999999999</c:v>
                </c:pt>
                <c:pt idx="1853">
                  <c:v>43166.729166666664</c:v>
                </c:pt>
                <c:pt idx="1854">
                  <c:v>43166.73333333333</c:v>
                </c:pt>
                <c:pt idx="1855">
                  <c:v>43166.737500000003</c:v>
                </c:pt>
                <c:pt idx="1856">
                  <c:v>43166.741666666669</c:v>
                </c:pt>
                <c:pt idx="1857">
                  <c:v>43166.745833333334</c:v>
                </c:pt>
                <c:pt idx="1858">
                  <c:v>43166.75</c:v>
                </c:pt>
                <c:pt idx="1859">
                  <c:v>43166.754166666666</c:v>
                </c:pt>
                <c:pt idx="1860">
                  <c:v>43166.758333333331</c:v>
                </c:pt>
                <c:pt idx="1861">
                  <c:v>43166.762499999997</c:v>
                </c:pt>
                <c:pt idx="1862">
                  <c:v>43166.76666666667</c:v>
                </c:pt>
                <c:pt idx="1863">
                  <c:v>43166.770833333336</c:v>
                </c:pt>
                <c:pt idx="1864">
                  <c:v>43166.775000000001</c:v>
                </c:pt>
                <c:pt idx="1865">
                  <c:v>43166.779166666667</c:v>
                </c:pt>
                <c:pt idx="1866">
                  <c:v>43166.783333333333</c:v>
                </c:pt>
                <c:pt idx="1867">
                  <c:v>43166.787499999999</c:v>
                </c:pt>
                <c:pt idx="1868">
                  <c:v>43166.791666666664</c:v>
                </c:pt>
                <c:pt idx="1869">
                  <c:v>43166.79583333333</c:v>
                </c:pt>
                <c:pt idx="1870">
                  <c:v>43166.8</c:v>
                </c:pt>
                <c:pt idx="1871">
                  <c:v>43166.804166666669</c:v>
                </c:pt>
                <c:pt idx="1872">
                  <c:v>43166.808333333334</c:v>
                </c:pt>
                <c:pt idx="1873">
                  <c:v>43166.8125</c:v>
                </c:pt>
                <c:pt idx="1874">
                  <c:v>43166.816666666666</c:v>
                </c:pt>
                <c:pt idx="1875">
                  <c:v>43166.820833333331</c:v>
                </c:pt>
                <c:pt idx="1876">
                  <c:v>43166.824999999997</c:v>
                </c:pt>
                <c:pt idx="1877">
                  <c:v>43166.82916666667</c:v>
                </c:pt>
                <c:pt idx="1878">
                  <c:v>43166.833333333336</c:v>
                </c:pt>
                <c:pt idx="1879">
                  <c:v>43166.837500000001</c:v>
                </c:pt>
                <c:pt idx="1880">
                  <c:v>43166.841666666667</c:v>
                </c:pt>
                <c:pt idx="1881">
                  <c:v>43166.845833333333</c:v>
                </c:pt>
                <c:pt idx="1882">
                  <c:v>43166.85</c:v>
                </c:pt>
                <c:pt idx="1883">
                  <c:v>43166.854166666664</c:v>
                </c:pt>
                <c:pt idx="1884">
                  <c:v>43166.85833333333</c:v>
                </c:pt>
                <c:pt idx="1885">
                  <c:v>43166.862500000003</c:v>
                </c:pt>
                <c:pt idx="1886">
                  <c:v>43166.866666666669</c:v>
                </c:pt>
                <c:pt idx="1887">
                  <c:v>43166.870833333334</c:v>
                </c:pt>
                <c:pt idx="1888">
                  <c:v>43166.875</c:v>
                </c:pt>
                <c:pt idx="1889">
                  <c:v>43166.879166666666</c:v>
                </c:pt>
                <c:pt idx="1890">
                  <c:v>43166.883333333331</c:v>
                </c:pt>
                <c:pt idx="1891">
                  <c:v>43166.887499999997</c:v>
                </c:pt>
                <c:pt idx="1892">
                  <c:v>43166.89166666667</c:v>
                </c:pt>
                <c:pt idx="1893">
                  <c:v>43166.895833333336</c:v>
                </c:pt>
                <c:pt idx="1894">
                  <c:v>43166.9</c:v>
                </c:pt>
                <c:pt idx="1895">
                  <c:v>43166.904166666667</c:v>
                </c:pt>
                <c:pt idx="1896">
                  <c:v>43166.908333333333</c:v>
                </c:pt>
                <c:pt idx="1897">
                  <c:v>43166.912499999999</c:v>
                </c:pt>
                <c:pt idx="1898">
                  <c:v>43166.916666666664</c:v>
                </c:pt>
                <c:pt idx="1899">
                  <c:v>43166.92083333333</c:v>
                </c:pt>
                <c:pt idx="1900">
                  <c:v>43166.925000000003</c:v>
                </c:pt>
                <c:pt idx="1901">
                  <c:v>43166.929166666669</c:v>
                </c:pt>
                <c:pt idx="1902">
                  <c:v>43166.933333333334</c:v>
                </c:pt>
                <c:pt idx="1903">
                  <c:v>43166.9375</c:v>
                </c:pt>
                <c:pt idx="1904">
                  <c:v>43166.941666666666</c:v>
                </c:pt>
                <c:pt idx="1905">
                  <c:v>43166.945833333331</c:v>
                </c:pt>
                <c:pt idx="1906">
                  <c:v>43166.95</c:v>
                </c:pt>
                <c:pt idx="1907">
                  <c:v>43166.95416666667</c:v>
                </c:pt>
                <c:pt idx="1908">
                  <c:v>43166.958333333336</c:v>
                </c:pt>
                <c:pt idx="1909">
                  <c:v>43166.962500000001</c:v>
                </c:pt>
                <c:pt idx="1910">
                  <c:v>43166.966666666667</c:v>
                </c:pt>
                <c:pt idx="1911">
                  <c:v>43166.970833333333</c:v>
                </c:pt>
                <c:pt idx="1912">
                  <c:v>43166.974999999999</c:v>
                </c:pt>
                <c:pt idx="1913">
                  <c:v>43166.979166666664</c:v>
                </c:pt>
                <c:pt idx="1914">
                  <c:v>43166.98333333333</c:v>
                </c:pt>
                <c:pt idx="1915">
                  <c:v>43166.987500000003</c:v>
                </c:pt>
                <c:pt idx="1916">
                  <c:v>43166.991666666669</c:v>
                </c:pt>
                <c:pt idx="1917">
                  <c:v>43166.995833333334</c:v>
                </c:pt>
                <c:pt idx="1918">
                  <c:v>43167</c:v>
                </c:pt>
                <c:pt idx="1919">
                  <c:v>43167.004166666666</c:v>
                </c:pt>
                <c:pt idx="1920">
                  <c:v>43167.008333333331</c:v>
                </c:pt>
                <c:pt idx="1921">
                  <c:v>43167.012499999997</c:v>
                </c:pt>
                <c:pt idx="1922">
                  <c:v>43167.01666666667</c:v>
                </c:pt>
                <c:pt idx="1923">
                  <c:v>43167.020833333336</c:v>
                </c:pt>
                <c:pt idx="1924">
                  <c:v>43167.025000000001</c:v>
                </c:pt>
                <c:pt idx="1925">
                  <c:v>43167.029166666667</c:v>
                </c:pt>
                <c:pt idx="1926">
                  <c:v>43167.033333333333</c:v>
                </c:pt>
                <c:pt idx="1927">
                  <c:v>43167.037499999999</c:v>
                </c:pt>
                <c:pt idx="1928">
                  <c:v>43167.041666666664</c:v>
                </c:pt>
                <c:pt idx="1929">
                  <c:v>43167.04583333333</c:v>
                </c:pt>
                <c:pt idx="1930">
                  <c:v>43167.05</c:v>
                </c:pt>
                <c:pt idx="1931">
                  <c:v>43167.054166666669</c:v>
                </c:pt>
                <c:pt idx="1932">
                  <c:v>43167.058333333334</c:v>
                </c:pt>
                <c:pt idx="1933">
                  <c:v>43167.0625</c:v>
                </c:pt>
                <c:pt idx="1934">
                  <c:v>43167.066666666666</c:v>
                </c:pt>
                <c:pt idx="1935">
                  <c:v>43167.070833333331</c:v>
                </c:pt>
                <c:pt idx="1936">
                  <c:v>43167.074999999997</c:v>
                </c:pt>
                <c:pt idx="1937">
                  <c:v>43167.07916666667</c:v>
                </c:pt>
                <c:pt idx="1938">
                  <c:v>43167.083333333336</c:v>
                </c:pt>
                <c:pt idx="1939">
                  <c:v>43167.087500000001</c:v>
                </c:pt>
                <c:pt idx="1940">
                  <c:v>43167.091666666667</c:v>
                </c:pt>
                <c:pt idx="1941">
                  <c:v>43167.095833333333</c:v>
                </c:pt>
                <c:pt idx="1942">
                  <c:v>43167.1</c:v>
                </c:pt>
                <c:pt idx="1943">
                  <c:v>43167.104166666664</c:v>
                </c:pt>
                <c:pt idx="1944">
                  <c:v>43167.10833333333</c:v>
                </c:pt>
                <c:pt idx="1945">
                  <c:v>43167.112500000003</c:v>
                </c:pt>
                <c:pt idx="1946">
                  <c:v>43167.116666666669</c:v>
                </c:pt>
                <c:pt idx="1947">
                  <c:v>43167.120833333334</c:v>
                </c:pt>
                <c:pt idx="1948">
                  <c:v>43167.125</c:v>
                </c:pt>
                <c:pt idx="1949">
                  <c:v>43167.129166666666</c:v>
                </c:pt>
                <c:pt idx="1950">
                  <c:v>43167.133333333331</c:v>
                </c:pt>
                <c:pt idx="1951">
                  <c:v>43167.137499999997</c:v>
                </c:pt>
                <c:pt idx="1952">
                  <c:v>43167.14166666667</c:v>
                </c:pt>
                <c:pt idx="1953">
                  <c:v>43167.145833333336</c:v>
                </c:pt>
                <c:pt idx="1954">
                  <c:v>43167.15</c:v>
                </c:pt>
                <c:pt idx="1955">
                  <c:v>43167.154166666667</c:v>
                </c:pt>
                <c:pt idx="1956">
                  <c:v>43167.158333333333</c:v>
                </c:pt>
                <c:pt idx="1957">
                  <c:v>43167.162499999999</c:v>
                </c:pt>
                <c:pt idx="1958">
                  <c:v>43167.166666666664</c:v>
                </c:pt>
                <c:pt idx="1959">
                  <c:v>43167.17083333333</c:v>
                </c:pt>
                <c:pt idx="1960">
                  <c:v>43167.175000000003</c:v>
                </c:pt>
                <c:pt idx="1961">
                  <c:v>43167.179166666669</c:v>
                </c:pt>
                <c:pt idx="1962">
                  <c:v>43167.183333333334</c:v>
                </c:pt>
                <c:pt idx="1963">
                  <c:v>43167.1875</c:v>
                </c:pt>
                <c:pt idx="1964">
                  <c:v>43167.191666666666</c:v>
                </c:pt>
                <c:pt idx="1965">
                  <c:v>43167.195833333331</c:v>
                </c:pt>
                <c:pt idx="1966">
                  <c:v>43167.199999999997</c:v>
                </c:pt>
                <c:pt idx="1967">
                  <c:v>43167.20416666667</c:v>
                </c:pt>
                <c:pt idx="1968">
                  <c:v>43167.208333333336</c:v>
                </c:pt>
                <c:pt idx="1969">
                  <c:v>43167.212500000001</c:v>
                </c:pt>
                <c:pt idx="1970">
                  <c:v>43167.216666666667</c:v>
                </c:pt>
                <c:pt idx="1971">
                  <c:v>43167.220833333333</c:v>
                </c:pt>
                <c:pt idx="1972">
                  <c:v>43167.224999999999</c:v>
                </c:pt>
                <c:pt idx="1973">
                  <c:v>43167.229166666664</c:v>
                </c:pt>
                <c:pt idx="1974">
                  <c:v>43167.23333333333</c:v>
                </c:pt>
                <c:pt idx="1975">
                  <c:v>43167.237500000003</c:v>
                </c:pt>
                <c:pt idx="1976">
                  <c:v>43167.241666666669</c:v>
                </c:pt>
                <c:pt idx="1977">
                  <c:v>43167.245833333334</c:v>
                </c:pt>
                <c:pt idx="1978">
                  <c:v>43167.25</c:v>
                </c:pt>
                <c:pt idx="1979">
                  <c:v>43167.254166666666</c:v>
                </c:pt>
                <c:pt idx="1980">
                  <c:v>43167.258333333331</c:v>
                </c:pt>
                <c:pt idx="1981">
                  <c:v>43167.262499999997</c:v>
                </c:pt>
                <c:pt idx="1982">
                  <c:v>43167.26666666667</c:v>
                </c:pt>
                <c:pt idx="1983">
                  <c:v>43167.270833333336</c:v>
                </c:pt>
                <c:pt idx="1984">
                  <c:v>43167.275000000001</c:v>
                </c:pt>
                <c:pt idx="1985">
                  <c:v>43167.279166666667</c:v>
                </c:pt>
                <c:pt idx="1986">
                  <c:v>43167.283333333333</c:v>
                </c:pt>
                <c:pt idx="1987">
                  <c:v>43167.287499999999</c:v>
                </c:pt>
                <c:pt idx="1988">
                  <c:v>43167.291666666664</c:v>
                </c:pt>
                <c:pt idx="1989">
                  <c:v>43167.29583333333</c:v>
                </c:pt>
                <c:pt idx="1990">
                  <c:v>43167.3</c:v>
                </c:pt>
                <c:pt idx="1991">
                  <c:v>43167.304166666669</c:v>
                </c:pt>
                <c:pt idx="1992">
                  <c:v>43167.308333333334</c:v>
                </c:pt>
                <c:pt idx="1993">
                  <c:v>43167.3125</c:v>
                </c:pt>
                <c:pt idx="1994">
                  <c:v>43167.316666666666</c:v>
                </c:pt>
                <c:pt idx="1995">
                  <c:v>43167.320833333331</c:v>
                </c:pt>
                <c:pt idx="1996">
                  <c:v>43167.324999999997</c:v>
                </c:pt>
                <c:pt idx="1997">
                  <c:v>43167.32916666667</c:v>
                </c:pt>
                <c:pt idx="1998">
                  <c:v>43167.333333333336</c:v>
                </c:pt>
                <c:pt idx="1999">
                  <c:v>43167.337500000001</c:v>
                </c:pt>
                <c:pt idx="2000">
                  <c:v>43167.341666666667</c:v>
                </c:pt>
                <c:pt idx="2001">
                  <c:v>43167.345833333333</c:v>
                </c:pt>
                <c:pt idx="2002">
                  <c:v>43167.35</c:v>
                </c:pt>
                <c:pt idx="2003">
                  <c:v>43167.354166666664</c:v>
                </c:pt>
                <c:pt idx="2004">
                  <c:v>43167.35833333333</c:v>
                </c:pt>
                <c:pt idx="2005">
                  <c:v>43167.362500000003</c:v>
                </c:pt>
                <c:pt idx="2006">
                  <c:v>43167.366666666669</c:v>
                </c:pt>
                <c:pt idx="2007">
                  <c:v>43167.370833333334</c:v>
                </c:pt>
                <c:pt idx="2008">
                  <c:v>43167.375</c:v>
                </c:pt>
                <c:pt idx="2009">
                  <c:v>43167.379166666666</c:v>
                </c:pt>
                <c:pt idx="2010">
                  <c:v>43167.383333333331</c:v>
                </c:pt>
                <c:pt idx="2011">
                  <c:v>43167.387499999997</c:v>
                </c:pt>
                <c:pt idx="2012">
                  <c:v>43167.39166666667</c:v>
                </c:pt>
                <c:pt idx="2013">
                  <c:v>43167.395833333336</c:v>
                </c:pt>
                <c:pt idx="2014">
                  <c:v>43167.4</c:v>
                </c:pt>
                <c:pt idx="2015">
                  <c:v>43167.404166666667</c:v>
                </c:pt>
                <c:pt idx="2016">
                  <c:v>43167.408333333333</c:v>
                </c:pt>
                <c:pt idx="2017">
                  <c:v>43167.412499999999</c:v>
                </c:pt>
                <c:pt idx="2018">
                  <c:v>43167.416666666664</c:v>
                </c:pt>
                <c:pt idx="2019">
                  <c:v>43167.42083333333</c:v>
                </c:pt>
                <c:pt idx="2020">
                  <c:v>43167.425000000003</c:v>
                </c:pt>
                <c:pt idx="2021">
                  <c:v>43167.429166666669</c:v>
                </c:pt>
                <c:pt idx="2022">
                  <c:v>43167.433333333334</c:v>
                </c:pt>
                <c:pt idx="2023">
                  <c:v>43167.4375</c:v>
                </c:pt>
                <c:pt idx="2024">
                  <c:v>43167.441666666666</c:v>
                </c:pt>
                <c:pt idx="2025">
                  <c:v>43167.445833333331</c:v>
                </c:pt>
                <c:pt idx="2026">
                  <c:v>43167.45</c:v>
                </c:pt>
                <c:pt idx="2027">
                  <c:v>43167.45416666667</c:v>
                </c:pt>
                <c:pt idx="2028">
                  <c:v>43167.458333333336</c:v>
                </c:pt>
                <c:pt idx="2029">
                  <c:v>43167.462500000001</c:v>
                </c:pt>
                <c:pt idx="2030">
                  <c:v>43167.466666666667</c:v>
                </c:pt>
                <c:pt idx="2031">
                  <c:v>43167.470833333333</c:v>
                </c:pt>
                <c:pt idx="2032">
                  <c:v>43167.474999999999</c:v>
                </c:pt>
                <c:pt idx="2033">
                  <c:v>43167.479166666664</c:v>
                </c:pt>
                <c:pt idx="2034">
                  <c:v>43167.48333333333</c:v>
                </c:pt>
                <c:pt idx="2035">
                  <c:v>43167.487500000003</c:v>
                </c:pt>
                <c:pt idx="2036">
                  <c:v>43167.491666666669</c:v>
                </c:pt>
                <c:pt idx="2037">
                  <c:v>43167.495833333334</c:v>
                </c:pt>
                <c:pt idx="2038">
                  <c:v>43167.5</c:v>
                </c:pt>
                <c:pt idx="2039">
                  <c:v>43167.504166666666</c:v>
                </c:pt>
                <c:pt idx="2040">
                  <c:v>43167.508333333331</c:v>
                </c:pt>
                <c:pt idx="2041">
                  <c:v>43167.512499999997</c:v>
                </c:pt>
                <c:pt idx="2042">
                  <c:v>43167.51666666667</c:v>
                </c:pt>
                <c:pt idx="2043">
                  <c:v>43167.520833333336</c:v>
                </c:pt>
                <c:pt idx="2044">
                  <c:v>43167.525000000001</c:v>
                </c:pt>
                <c:pt idx="2045">
                  <c:v>43167.529166666667</c:v>
                </c:pt>
                <c:pt idx="2046">
                  <c:v>43167.533333333333</c:v>
                </c:pt>
                <c:pt idx="2047">
                  <c:v>43167.537499999999</c:v>
                </c:pt>
                <c:pt idx="2048">
                  <c:v>43167.541666666664</c:v>
                </c:pt>
                <c:pt idx="2049">
                  <c:v>43167.54583333333</c:v>
                </c:pt>
                <c:pt idx="2050">
                  <c:v>43167.55</c:v>
                </c:pt>
                <c:pt idx="2051">
                  <c:v>43167.554166666669</c:v>
                </c:pt>
                <c:pt idx="2052">
                  <c:v>43167.558333333334</c:v>
                </c:pt>
                <c:pt idx="2053">
                  <c:v>43167.5625</c:v>
                </c:pt>
                <c:pt idx="2054">
                  <c:v>43167.566666666666</c:v>
                </c:pt>
                <c:pt idx="2055">
                  <c:v>43167.570833333331</c:v>
                </c:pt>
                <c:pt idx="2056">
                  <c:v>43167.574999999997</c:v>
                </c:pt>
                <c:pt idx="2057">
                  <c:v>43167.57916666667</c:v>
                </c:pt>
                <c:pt idx="2058">
                  <c:v>43167.583333333336</c:v>
                </c:pt>
                <c:pt idx="2059">
                  <c:v>43167.587500000001</c:v>
                </c:pt>
                <c:pt idx="2060">
                  <c:v>43167.591666666667</c:v>
                </c:pt>
                <c:pt idx="2061">
                  <c:v>43167.595833333333</c:v>
                </c:pt>
                <c:pt idx="2062">
                  <c:v>43167.6</c:v>
                </c:pt>
                <c:pt idx="2063">
                  <c:v>43167.604166666664</c:v>
                </c:pt>
                <c:pt idx="2064">
                  <c:v>43167.60833333333</c:v>
                </c:pt>
                <c:pt idx="2065">
                  <c:v>43167.612500000003</c:v>
                </c:pt>
                <c:pt idx="2066">
                  <c:v>43167.616666666669</c:v>
                </c:pt>
                <c:pt idx="2067">
                  <c:v>43167.620833333334</c:v>
                </c:pt>
                <c:pt idx="2068">
                  <c:v>43167.625</c:v>
                </c:pt>
                <c:pt idx="2069">
                  <c:v>43167.629166666666</c:v>
                </c:pt>
                <c:pt idx="2070">
                  <c:v>43167.633333333331</c:v>
                </c:pt>
                <c:pt idx="2071">
                  <c:v>43167.637499999997</c:v>
                </c:pt>
                <c:pt idx="2072">
                  <c:v>43167.64166666667</c:v>
                </c:pt>
                <c:pt idx="2073">
                  <c:v>43167.645833333336</c:v>
                </c:pt>
                <c:pt idx="2074">
                  <c:v>43167.65</c:v>
                </c:pt>
                <c:pt idx="2075">
                  <c:v>43167.654166666667</c:v>
                </c:pt>
                <c:pt idx="2076">
                  <c:v>43167.658333333333</c:v>
                </c:pt>
                <c:pt idx="2077">
                  <c:v>43167.662499999999</c:v>
                </c:pt>
                <c:pt idx="2078">
                  <c:v>43167.666666666664</c:v>
                </c:pt>
                <c:pt idx="2079">
                  <c:v>43167.67083333333</c:v>
                </c:pt>
                <c:pt idx="2080">
                  <c:v>43167.675000000003</c:v>
                </c:pt>
                <c:pt idx="2081">
                  <c:v>43167.679166666669</c:v>
                </c:pt>
                <c:pt idx="2082">
                  <c:v>43167.683333333334</c:v>
                </c:pt>
                <c:pt idx="2083">
                  <c:v>43167.6875</c:v>
                </c:pt>
                <c:pt idx="2084">
                  <c:v>43167.691666666666</c:v>
                </c:pt>
                <c:pt idx="2085">
                  <c:v>43167.695833333331</c:v>
                </c:pt>
                <c:pt idx="2086">
                  <c:v>43167.7</c:v>
                </c:pt>
                <c:pt idx="2087">
                  <c:v>43167.70416666667</c:v>
                </c:pt>
                <c:pt idx="2088">
                  <c:v>43167.708333333336</c:v>
                </c:pt>
                <c:pt idx="2089">
                  <c:v>43167.712500000001</c:v>
                </c:pt>
                <c:pt idx="2090">
                  <c:v>43167.716666666667</c:v>
                </c:pt>
                <c:pt idx="2091">
                  <c:v>43167.720833333333</c:v>
                </c:pt>
                <c:pt idx="2092">
                  <c:v>43167.724999999999</c:v>
                </c:pt>
                <c:pt idx="2093">
                  <c:v>43167.729166666664</c:v>
                </c:pt>
                <c:pt idx="2094">
                  <c:v>43167.73333333333</c:v>
                </c:pt>
                <c:pt idx="2095">
                  <c:v>43167.737500000003</c:v>
                </c:pt>
                <c:pt idx="2096">
                  <c:v>43167.741666666669</c:v>
                </c:pt>
                <c:pt idx="2097">
                  <c:v>43167.745833333334</c:v>
                </c:pt>
                <c:pt idx="2098">
                  <c:v>43167.75</c:v>
                </c:pt>
                <c:pt idx="2099">
                  <c:v>43167.754166666666</c:v>
                </c:pt>
                <c:pt idx="2100">
                  <c:v>43167.758333333331</c:v>
                </c:pt>
                <c:pt idx="2101">
                  <c:v>43167.762499999997</c:v>
                </c:pt>
                <c:pt idx="2102">
                  <c:v>43167.76666666667</c:v>
                </c:pt>
                <c:pt idx="2103">
                  <c:v>43167.770833333336</c:v>
                </c:pt>
                <c:pt idx="2104">
                  <c:v>43167.775000000001</c:v>
                </c:pt>
                <c:pt idx="2105">
                  <c:v>43167.779166666667</c:v>
                </c:pt>
                <c:pt idx="2106">
                  <c:v>43167.783333333333</c:v>
                </c:pt>
                <c:pt idx="2107">
                  <c:v>43167.787499999999</c:v>
                </c:pt>
                <c:pt idx="2108">
                  <c:v>43167.791666666664</c:v>
                </c:pt>
                <c:pt idx="2109">
                  <c:v>43167.79583333333</c:v>
                </c:pt>
                <c:pt idx="2110">
                  <c:v>43167.8</c:v>
                </c:pt>
                <c:pt idx="2111">
                  <c:v>43167.804166666669</c:v>
                </c:pt>
                <c:pt idx="2112">
                  <c:v>43167.808333333334</c:v>
                </c:pt>
                <c:pt idx="2113">
                  <c:v>43167.8125</c:v>
                </c:pt>
                <c:pt idx="2114">
                  <c:v>43167.816666666666</c:v>
                </c:pt>
                <c:pt idx="2115">
                  <c:v>43167.820833333331</c:v>
                </c:pt>
                <c:pt idx="2116">
                  <c:v>43167.824999999997</c:v>
                </c:pt>
                <c:pt idx="2117">
                  <c:v>43167.82916666667</c:v>
                </c:pt>
                <c:pt idx="2118">
                  <c:v>43167.833333333336</c:v>
                </c:pt>
                <c:pt idx="2119">
                  <c:v>43167.837500000001</c:v>
                </c:pt>
                <c:pt idx="2120">
                  <c:v>43167.841666666667</c:v>
                </c:pt>
                <c:pt idx="2121">
                  <c:v>43167.845833333333</c:v>
                </c:pt>
                <c:pt idx="2122">
                  <c:v>43167.85</c:v>
                </c:pt>
                <c:pt idx="2123">
                  <c:v>43167.854166666664</c:v>
                </c:pt>
                <c:pt idx="2124">
                  <c:v>43167.85833333333</c:v>
                </c:pt>
                <c:pt idx="2125">
                  <c:v>43167.862500000003</c:v>
                </c:pt>
                <c:pt idx="2126">
                  <c:v>43167.866666666669</c:v>
                </c:pt>
                <c:pt idx="2127">
                  <c:v>43167.870833333334</c:v>
                </c:pt>
                <c:pt idx="2128">
                  <c:v>43167.875</c:v>
                </c:pt>
                <c:pt idx="2129">
                  <c:v>43167.879166666666</c:v>
                </c:pt>
                <c:pt idx="2130">
                  <c:v>43167.883333333331</c:v>
                </c:pt>
                <c:pt idx="2131">
                  <c:v>43167.887499999997</c:v>
                </c:pt>
                <c:pt idx="2132">
                  <c:v>43167.89166666667</c:v>
                </c:pt>
                <c:pt idx="2133">
                  <c:v>43167.895833333336</c:v>
                </c:pt>
                <c:pt idx="2134">
                  <c:v>43167.9</c:v>
                </c:pt>
                <c:pt idx="2135">
                  <c:v>43167.904166666667</c:v>
                </c:pt>
                <c:pt idx="2136">
                  <c:v>43167.908333333333</c:v>
                </c:pt>
                <c:pt idx="2137">
                  <c:v>43167.912499999999</c:v>
                </c:pt>
                <c:pt idx="2138">
                  <c:v>43167.916666666664</c:v>
                </c:pt>
                <c:pt idx="2139">
                  <c:v>43167.92083333333</c:v>
                </c:pt>
                <c:pt idx="2140">
                  <c:v>43167.925000000003</c:v>
                </c:pt>
                <c:pt idx="2141">
                  <c:v>43167.929166666669</c:v>
                </c:pt>
                <c:pt idx="2142">
                  <c:v>43167.933333333334</c:v>
                </c:pt>
                <c:pt idx="2143">
                  <c:v>43167.9375</c:v>
                </c:pt>
                <c:pt idx="2144">
                  <c:v>43167.941666666666</c:v>
                </c:pt>
                <c:pt idx="2145">
                  <c:v>43167.945833333331</c:v>
                </c:pt>
                <c:pt idx="2146">
                  <c:v>43167.95</c:v>
                </c:pt>
                <c:pt idx="2147">
                  <c:v>43167.95416666667</c:v>
                </c:pt>
                <c:pt idx="2148">
                  <c:v>43167.958333333336</c:v>
                </c:pt>
                <c:pt idx="2149">
                  <c:v>43167.962500000001</c:v>
                </c:pt>
                <c:pt idx="2150">
                  <c:v>43167.966666666667</c:v>
                </c:pt>
                <c:pt idx="2151">
                  <c:v>43167.970833333333</c:v>
                </c:pt>
                <c:pt idx="2152">
                  <c:v>43167.974999999999</c:v>
                </c:pt>
                <c:pt idx="2153">
                  <c:v>43167.979166666664</c:v>
                </c:pt>
                <c:pt idx="2154">
                  <c:v>43167.98333333333</c:v>
                </c:pt>
                <c:pt idx="2155">
                  <c:v>43167.987500000003</c:v>
                </c:pt>
                <c:pt idx="2156">
                  <c:v>43167.991666666669</c:v>
                </c:pt>
                <c:pt idx="2157">
                  <c:v>43167.995833333334</c:v>
                </c:pt>
                <c:pt idx="2158">
                  <c:v>43168</c:v>
                </c:pt>
                <c:pt idx="2159">
                  <c:v>43168.004166666666</c:v>
                </c:pt>
                <c:pt idx="2160">
                  <c:v>43168.008333333331</c:v>
                </c:pt>
                <c:pt idx="2161">
                  <c:v>43168.012499999997</c:v>
                </c:pt>
                <c:pt idx="2162">
                  <c:v>43168.01666666667</c:v>
                </c:pt>
                <c:pt idx="2163">
                  <c:v>43168.020833333336</c:v>
                </c:pt>
                <c:pt idx="2164">
                  <c:v>43168.025000000001</c:v>
                </c:pt>
                <c:pt idx="2165">
                  <c:v>43168.029166666667</c:v>
                </c:pt>
                <c:pt idx="2166">
                  <c:v>43168.033333333333</c:v>
                </c:pt>
                <c:pt idx="2167">
                  <c:v>43168.037499999999</c:v>
                </c:pt>
                <c:pt idx="2168">
                  <c:v>43168.041666666664</c:v>
                </c:pt>
                <c:pt idx="2169">
                  <c:v>43168.04583333333</c:v>
                </c:pt>
                <c:pt idx="2170">
                  <c:v>43168.05</c:v>
                </c:pt>
                <c:pt idx="2171">
                  <c:v>43168.054166666669</c:v>
                </c:pt>
                <c:pt idx="2172">
                  <c:v>43168.058333333334</c:v>
                </c:pt>
                <c:pt idx="2173">
                  <c:v>43168.0625</c:v>
                </c:pt>
                <c:pt idx="2174">
                  <c:v>43168.066666666666</c:v>
                </c:pt>
                <c:pt idx="2175">
                  <c:v>43168.070833333331</c:v>
                </c:pt>
                <c:pt idx="2176">
                  <c:v>43168.074999999997</c:v>
                </c:pt>
                <c:pt idx="2177">
                  <c:v>43168.07916666667</c:v>
                </c:pt>
                <c:pt idx="2178">
                  <c:v>43168.083333333336</c:v>
                </c:pt>
                <c:pt idx="2179">
                  <c:v>43168.087500000001</c:v>
                </c:pt>
                <c:pt idx="2180">
                  <c:v>43168.091666666667</c:v>
                </c:pt>
                <c:pt idx="2181">
                  <c:v>43168.095833333333</c:v>
                </c:pt>
                <c:pt idx="2182">
                  <c:v>43168.1</c:v>
                </c:pt>
                <c:pt idx="2183">
                  <c:v>43168.104166666664</c:v>
                </c:pt>
                <c:pt idx="2184">
                  <c:v>43168.10833333333</c:v>
                </c:pt>
                <c:pt idx="2185">
                  <c:v>43168.112500000003</c:v>
                </c:pt>
                <c:pt idx="2186">
                  <c:v>43168.116666666669</c:v>
                </c:pt>
                <c:pt idx="2187">
                  <c:v>43168.120833333334</c:v>
                </c:pt>
                <c:pt idx="2188">
                  <c:v>43168.125</c:v>
                </c:pt>
                <c:pt idx="2189">
                  <c:v>43168.129166666666</c:v>
                </c:pt>
                <c:pt idx="2190">
                  <c:v>43168.133333333331</c:v>
                </c:pt>
                <c:pt idx="2191">
                  <c:v>43168.137499999997</c:v>
                </c:pt>
                <c:pt idx="2192">
                  <c:v>43168.14166666667</c:v>
                </c:pt>
                <c:pt idx="2193">
                  <c:v>43168.145833333336</c:v>
                </c:pt>
                <c:pt idx="2194">
                  <c:v>43168.15</c:v>
                </c:pt>
                <c:pt idx="2195">
                  <c:v>43168.154166666667</c:v>
                </c:pt>
                <c:pt idx="2196">
                  <c:v>43168.158333333333</c:v>
                </c:pt>
                <c:pt idx="2197">
                  <c:v>43168.162499999999</c:v>
                </c:pt>
                <c:pt idx="2198">
                  <c:v>43168.166666666664</c:v>
                </c:pt>
                <c:pt idx="2199">
                  <c:v>43168.17083333333</c:v>
                </c:pt>
                <c:pt idx="2200">
                  <c:v>43168.175000000003</c:v>
                </c:pt>
                <c:pt idx="2201">
                  <c:v>43168.179166666669</c:v>
                </c:pt>
                <c:pt idx="2202">
                  <c:v>43168.183333333334</c:v>
                </c:pt>
                <c:pt idx="2203">
                  <c:v>43168.1875</c:v>
                </c:pt>
                <c:pt idx="2204">
                  <c:v>43168.191666666666</c:v>
                </c:pt>
                <c:pt idx="2205">
                  <c:v>43168.195833333331</c:v>
                </c:pt>
                <c:pt idx="2206">
                  <c:v>43168.2</c:v>
                </c:pt>
                <c:pt idx="2207">
                  <c:v>43168.20416666667</c:v>
                </c:pt>
                <c:pt idx="2208">
                  <c:v>43168.208333333336</c:v>
                </c:pt>
                <c:pt idx="2209">
                  <c:v>43168.212500000001</c:v>
                </c:pt>
                <c:pt idx="2210">
                  <c:v>43168.216666666667</c:v>
                </c:pt>
                <c:pt idx="2211">
                  <c:v>43168.220833333333</c:v>
                </c:pt>
                <c:pt idx="2212">
                  <c:v>43168.224999999999</c:v>
                </c:pt>
                <c:pt idx="2213">
                  <c:v>43168.229166666664</c:v>
                </c:pt>
                <c:pt idx="2214">
                  <c:v>43168.23333333333</c:v>
                </c:pt>
                <c:pt idx="2215">
                  <c:v>43168.237500000003</c:v>
                </c:pt>
                <c:pt idx="2216">
                  <c:v>43168.241666666669</c:v>
                </c:pt>
                <c:pt idx="2217">
                  <c:v>43168.245833333334</c:v>
                </c:pt>
                <c:pt idx="2218">
                  <c:v>43168.25</c:v>
                </c:pt>
                <c:pt idx="2219">
                  <c:v>43168.254166666666</c:v>
                </c:pt>
                <c:pt idx="2220">
                  <c:v>43168.258333333331</c:v>
                </c:pt>
                <c:pt idx="2221">
                  <c:v>43168.262499999997</c:v>
                </c:pt>
                <c:pt idx="2222">
                  <c:v>43168.26666666667</c:v>
                </c:pt>
                <c:pt idx="2223">
                  <c:v>43168.270833333336</c:v>
                </c:pt>
                <c:pt idx="2224">
                  <c:v>43168.275000000001</c:v>
                </c:pt>
                <c:pt idx="2225">
                  <c:v>43168.279166666667</c:v>
                </c:pt>
                <c:pt idx="2226">
                  <c:v>43168.283333333333</c:v>
                </c:pt>
                <c:pt idx="2227">
                  <c:v>43168.287499999999</c:v>
                </c:pt>
                <c:pt idx="2228">
                  <c:v>43168.291666666664</c:v>
                </c:pt>
                <c:pt idx="2229">
                  <c:v>43168.29583333333</c:v>
                </c:pt>
                <c:pt idx="2230">
                  <c:v>43168.3</c:v>
                </c:pt>
                <c:pt idx="2231">
                  <c:v>43168.304166666669</c:v>
                </c:pt>
                <c:pt idx="2232">
                  <c:v>43168.308333333334</c:v>
                </c:pt>
                <c:pt idx="2233">
                  <c:v>43168.3125</c:v>
                </c:pt>
                <c:pt idx="2234">
                  <c:v>43168.316666666666</c:v>
                </c:pt>
                <c:pt idx="2235">
                  <c:v>43168.320833333331</c:v>
                </c:pt>
                <c:pt idx="2236">
                  <c:v>43168.324999999997</c:v>
                </c:pt>
                <c:pt idx="2237">
                  <c:v>43168.32916666667</c:v>
                </c:pt>
                <c:pt idx="2238">
                  <c:v>43168.333333333336</c:v>
                </c:pt>
                <c:pt idx="2239">
                  <c:v>43168.337500000001</c:v>
                </c:pt>
                <c:pt idx="2240">
                  <c:v>43168.341666666667</c:v>
                </c:pt>
                <c:pt idx="2241">
                  <c:v>43168.345833333333</c:v>
                </c:pt>
                <c:pt idx="2242">
                  <c:v>43168.35</c:v>
                </c:pt>
                <c:pt idx="2243">
                  <c:v>43168.354166666664</c:v>
                </c:pt>
                <c:pt idx="2244">
                  <c:v>43168.35833333333</c:v>
                </c:pt>
                <c:pt idx="2245">
                  <c:v>43168.362500000003</c:v>
                </c:pt>
                <c:pt idx="2246">
                  <c:v>43168.366666666669</c:v>
                </c:pt>
                <c:pt idx="2247">
                  <c:v>43168.370833333334</c:v>
                </c:pt>
                <c:pt idx="2248">
                  <c:v>43168.375</c:v>
                </c:pt>
                <c:pt idx="2249">
                  <c:v>43168.379166666666</c:v>
                </c:pt>
                <c:pt idx="2250">
                  <c:v>43168.383333333331</c:v>
                </c:pt>
                <c:pt idx="2251">
                  <c:v>43168.387499999997</c:v>
                </c:pt>
                <c:pt idx="2252">
                  <c:v>43168.39166666667</c:v>
                </c:pt>
                <c:pt idx="2253">
                  <c:v>43168.395833333336</c:v>
                </c:pt>
                <c:pt idx="2254">
                  <c:v>43168.4</c:v>
                </c:pt>
                <c:pt idx="2255">
                  <c:v>43168.404166666667</c:v>
                </c:pt>
                <c:pt idx="2256">
                  <c:v>43168.408333333333</c:v>
                </c:pt>
                <c:pt idx="2257">
                  <c:v>43168.412499999999</c:v>
                </c:pt>
                <c:pt idx="2258">
                  <c:v>43168.416666666664</c:v>
                </c:pt>
                <c:pt idx="2259">
                  <c:v>43168.42083333333</c:v>
                </c:pt>
                <c:pt idx="2260">
                  <c:v>43168.425000000003</c:v>
                </c:pt>
                <c:pt idx="2261">
                  <c:v>43168.429166666669</c:v>
                </c:pt>
                <c:pt idx="2262">
                  <c:v>43168.433333333334</c:v>
                </c:pt>
                <c:pt idx="2263">
                  <c:v>43168.4375</c:v>
                </c:pt>
                <c:pt idx="2264">
                  <c:v>43168.441666666666</c:v>
                </c:pt>
                <c:pt idx="2265">
                  <c:v>43168.445833333331</c:v>
                </c:pt>
                <c:pt idx="2266">
                  <c:v>43168.45</c:v>
                </c:pt>
                <c:pt idx="2267">
                  <c:v>43168.45416666667</c:v>
                </c:pt>
              </c:numCache>
            </c:numRef>
          </c:xVal>
          <c:yVal>
            <c:numRef>
              <c:f>'SFAS OPSE01 forecast for AC'!$B$3:$B$2270</c:f>
              <c:numCache>
                <c:formatCode>General</c:formatCode>
                <c:ptCount val="2268"/>
                <c:pt idx="0">
                  <c:v>-2.93</c:v>
                </c:pt>
                <c:pt idx="1">
                  <c:v>-2.87</c:v>
                </c:pt>
                <c:pt idx="2">
                  <c:v>-2.76</c:v>
                </c:pt>
                <c:pt idx="3">
                  <c:v>-2.64</c:v>
                </c:pt>
                <c:pt idx="4">
                  <c:v>-2.65</c:v>
                </c:pt>
                <c:pt idx="5">
                  <c:v>-2.59</c:v>
                </c:pt>
                <c:pt idx="6">
                  <c:v>-2.42</c:v>
                </c:pt>
                <c:pt idx="7">
                  <c:v>-2.37</c:v>
                </c:pt>
                <c:pt idx="8">
                  <c:v>-2.2400000000000002</c:v>
                </c:pt>
                <c:pt idx="9">
                  <c:v>-2.12</c:v>
                </c:pt>
                <c:pt idx="10">
                  <c:v>-2.0499999999999998</c:v>
                </c:pt>
                <c:pt idx="11">
                  <c:v>-1.95</c:v>
                </c:pt>
                <c:pt idx="12">
                  <c:v>-1.8</c:v>
                </c:pt>
                <c:pt idx="13">
                  <c:v>-1.63</c:v>
                </c:pt>
                <c:pt idx="14">
                  <c:v>-1.55</c:v>
                </c:pt>
                <c:pt idx="15">
                  <c:v>-1.43</c:v>
                </c:pt>
                <c:pt idx="16">
                  <c:v>-1.28</c:v>
                </c:pt>
                <c:pt idx="17">
                  <c:v>-1.1599999999999999</c:v>
                </c:pt>
                <c:pt idx="18">
                  <c:v>-1.02</c:v>
                </c:pt>
                <c:pt idx="19">
                  <c:v>-0.89</c:v>
                </c:pt>
                <c:pt idx="20">
                  <c:v>-0.72</c:v>
                </c:pt>
                <c:pt idx="21">
                  <c:v>-0.59</c:v>
                </c:pt>
                <c:pt idx="22">
                  <c:v>-0.43</c:v>
                </c:pt>
                <c:pt idx="23">
                  <c:v>-0.39</c:v>
                </c:pt>
                <c:pt idx="24">
                  <c:v>-0.28000000000000003</c:v>
                </c:pt>
                <c:pt idx="25">
                  <c:v>-0.09</c:v>
                </c:pt>
                <c:pt idx="26">
                  <c:v>0.04</c:v>
                </c:pt>
                <c:pt idx="27">
                  <c:v>0.16</c:v>
                </c:pt>
                <c:pt idx="28">
                  <c:v>0.4</c:v>
                </c:pt>
                <c:pt idx="29">
                  <c:v>0.5</c:v>
                </c:pt>
                <c:pt idx="30">
                  <c:v>0.65</c:v>
                </c:pt>
                <c:pt idx="31">
                  <c:v>0.78</c:v>
                </c:pt>
                <c:pt idx="32">
                  <c:v>0.92</c:v>
                </c:pt>
                <c:pt idx="33">
                  <c:v>1.07</c:v>
                </c:pt>
                <c:pt idx="34">
                  <c:v>1.21</c:v>
                </c:pt>
                <c:pt idx="35">
                  <c:v>1.32</c:v>
                </c:pt>
                <c:pt idx="36">
                  <c:v>1.4</c:v>
                </c:pt>
                <c:pt idx="37">
                  <c:v>1.5</c:v>
                </c:pt>
                <c:pt idx="38">
                  <c:v>1.56</c:v>
                </c:pt>
                <c:pt idx="39">
                  <c:v>1.62</c:v>
                </c:pt>
                <c:pt idx="40">
                  <c:v>1.71</c:v>
                </c:pt>
                <c:pt idx="41">
                  <c:v>1.79</c:v>
                </c:pt>
                <c:pt idx="42">
                  <c:v>1.87</c:v>
                </c:pt>
                <c:pt idx="43">
                  <c:v>1.96</c:v>
                </c:pt>
                <c:pt idx="44">
                  <c:v>2.04</c:v>
                </c:pt>
                <c:pt idx="45">
                  <c:v>2.12</c:v>
                </c:pt>
                <c:pt idx="46">
                  <c:v>2.16</c:v>
                </c:pt>
                <c:pt idx="47">
                  <c:v>2.23</c:v>
                </c:pt>
                <c:pt idx="48">
                  <c:v>2.25</c:v>
                </c:pt>
                <c:pt idx="49">
                  <c:v>2.25</c:v>
                </c:pt>
                <c:pt idx="50">
                  <c:v>2.2799999999999998</c:v>
                </c:pt>
                <c:pt idx="51">
                  <c:v>2.37</c:v>
                </c:pt>
                <c:pt idx="52">
                  <c:v>2.39</c:v>
                </c:pt>
                <c:pt idx="53">
                  <c:v>2.33</c:v>
                </c:pt>
                <c:pt idx="54">
                  <c:v>2.36</c:v>
                </c:pt>
                <c:pt idx="55">
                  <c:v>2.42</c:v>
                </c:pt>
                <c:pt idx="56">
                  <c:v>2.36</c:v>
                </c:pt>
                <c:pt idx="57">
                  <c:v>2.38</c:v>
                </c:pt>
                <c:pt idx="58">
                  <c:v>2.34</c:v>
                </c:pt>
                <c:pt idx="59">
                  <c:v>2.2999999999999998</c:v>
                </c:pt>
                <c:pt idx="60">
                  <c:v>2.31</c:v>
                </c:pt>
                <c:pt idx="61">
                  <c:v>2.31</c:v>
                </c:pt>
                <c:pt idx="62">
                  <c:v>2.2799999999999998</c:v>
                </c:pt>
                <c:pt idx="63">
                  <c:v>2.1800000000000002</c:v>
                </c:pt>
                <c:pt idx="64">
                  <c:v>2.13</c:v>
                </c:pt>
                <c:pt idx="65">
                  <c:v>2.21</c:v>
                </c:pt>
                <c:pt idx="66">
                  <c:v>2.17</c:v>
                </c:pt>
                <c:pt idx="67">
                  <c:v>2.06</c:v>
                </c:pt>
                <c:pt idx="68">
                  <c:v>2.0499999999999998</c:v>
                </c:pt>
                <c:pt idx="69">
                  <c:v>1.93</c:v>
                </c:pt>
                <c:pt idx="70">
                  <c:v>1.82</c:v>
                </c:pt>
                <c:pt idx="71">
                  <c:v>1.82</c:v>
                </c:pt>
                <c:pt idx="72">
                  <c:v>1.69</c:v>
                </c:pt>
                <c:pt idx="73">
                  <c:v>1.6</c:v>
                </c:pt>
                <c:pt idx="74">
                  <c:v>1.48</c:v>
                </c:pt>
                <c:pt idx="75">
                  <c:v>1.44</c:v>
                </c:pt>
                <c:pt idx="76">
                  <c:v>1.38</c:v>
                </c:pt>
                <c:pt idx="77">
                  <c:v>1.24</c:v>
                </c:pt>
                <c:pt idx="78">
                  <c:v>1.17</c:v>
                </c:pt>
                <c:pt idx="79">
                  <c:v>1.04</c:v>
                </c:pt>
                <c:pt idx="80">
                  <c:v>0.96</c:v>
                </c:pt>
                <c:pt idx="81">
                  <c:v>0.84</c:v>
                </c:pt>
                <c:pt idx="82">
                  <c:v>0.67</c:v>
                </c:pt>
                <c:pt idx="83">
                  <c:v>0.48</c:v>
                </c:pt>
                <c:pt idx="84">
                  <c:v>0.46</c:v>
                </c:pt>
                <c:pt idx="85">
                  <c:v>0.25</c:v>
                </c:pt>
                <c:pt idx="86">
                  <c:v>0.18</c:v>
                </c:pt>
                <c:pt idx="87">
                  <c:v>0.09</c:v>
                </c:pt>
                <c:pt idx="88">
                  <c:v>-0.08</c:v>
                </c:pt>
                <c:pt idx="89">
                  <c:v>-0.28000000000000003</c:v>
                </c:pt>
                <c:pt idx="90">
                  <c:v>-0.32</c:v>
                </c:pt>
                <c:pt idx="91">
                  <c:v>-0.55000000000000004</c:v>
                </c:pt>
                <c:pt idx="92">
                  <c:v>-0.74</c:v>
                </c:pt>
                <c:pt idx="93">
                  <c:v>-0.84</c:v>
                </c:pt>
                <c:pt idx="94">
                  <c:v>-1.02</c:v>
                </c:pt>
                <c:pt idx="95">
                  <c:v>-1.1599999999999999</c:v>
                </c:pt>
                <c:pt idx="96">
                  <c:v>-1.34</c:v>
                </c:pt>
                <c:pt idx="97">
                  <c:v>-1.41</c:v>
                </c:pt>
                <c:pt idx="98">
                  <c:v>-1.64</c:v>
                </c:pt>
                <c:pt idx="99">
                  <c:v>-1.77</c:v>
                </c:pt>
                <c:pt idx="100">
                  <c:v>-1.87</c:v>
                </c:pt>
                <c:pt idx="101">
                  <c:v>-2.0299999999999998</c:v>
                </c:pt>
                <c:pt idx="102">
                  <c:v>-2.23</c:v>
                </c:pt>
                <c:pt idx="103">
                  <c:v>-2.36</c:v>
                </c:pt>
                <c:pt idx="104">
                  <c:v>-2.4</c:v>
                </c:pt>
                <c:pt idx="105">
                  <c:v>-2.44</c:v>
                </c:pt>
                <c:pt idx="106">
                  <c:v>-2.5299999999999998</c:v>
                </c:pt>
                <c:pt idx="107">
                  <c:v>-2.59</c:v>
                </c:pt>
                <c:pt idx="108">
                  <c:v>-2.65</c:v>
                </c:pt>
                <c:pt idx="109">
                  <c:v>-2.71</c:v>
                </c:pt>
                <c:pt idx="110">
                  <c:v>-2.75</c:v>
                </c:pt>
                <c:pt idx="111">
                  <c:v>-2.83</c:v>
                </c:pt>
                <c:pt idx="112">
                  <c:v>-3</c:v>
                </c:pt>
                <c:pt idx="113">
                  <c:v>-3.05</c:v>
                </c:pt>
                <c:pt idx="114">
                  <c:v>-3.09</c:v>
                </c:pt>
                <c:pt idx="115">
                  <c:v>-3.15</c:v>
                </c:pt>
                <c:pt idx="116">
                  <c:v>-3.24</c:v>
                </c:pt>
                <c:pt idx="117">
                  <c:v>-3.25</c:v>
                </c:pt>
                <c:pt idx="118">
                  <c:v>-3.2</c:v>
                </c:pt>
                <c:pt idx="119">
                  <c:v>-3.25</c:v>
                </c:pt>
                <c:pt idx="120">
                  <c:v>-3.23</c:v>
                </c:pt>
                <c:pt idx="121">
                  <c:v>-3.19</c:v>
                </c:pt>
                <c:pt idx="122">
                  <c:v>-3.19</c:v>
                </c:pt>
                <c:pt idx="123">
                  <c:v>-3.16</c:v>
                </c:pt>
                <c:pt idx="124">
                  <c:v>-3.13</c:v>
                </c:pt>
                <c:pt idx="125">
                  <c:v>-3.09</c:v>
                </c:pt>
                <c:pt idx="126">
                  <c:v>-3.09</c:v>
                </c:pt>
                <c:pt idx="127">
                  <c:v>-3.01</c:v>
                </c:pt>
                <c:pt idx="128">
                  <c:v>-2.97</c:v>
                </c:pt>
                <c:pt idx="129">
                  <c:v>-2.82</c:v>
                </c:pt>
                <c:pt idx="130">
                  <c:v>-2.8</c:v>
                </c:pt>
                <c:pt idx="131">
                  <c:v>-2.7</c:v>
                </c:pt>
                <c:pt idx="132">
                  <c:v>-2.62</c:v>
                </c:pt>
                <c:pt idx="133">
                  <c:v>-2.59</c:v>
                </c:pt>
                <c:pt idx="134">
                  <c:v>-2.5</c:v>
                </c:pt>
                <c:pt idx="135">
                  <c:v>-2.52</c:v>
                </c:pt>
                <c:pt idx="136">
                  <c:v>-2.42</c:v>
                </c:pt>
                <c:pt idx="137">
                  <c:v>-2.2799999999999998</c:v>
                </c:pt>
                <c:pt idx="138">
                  <c:v>-2.2000000000000002</c:v>
                </c:pt>
                <c:pt idx="139">
                  <c:v>-2.0499999999999998</c:v>
                </c:pt>
                <c:pt idx="140">
                  <c:v>-2.04</c:v>
                </c:pt>
                <c:pt idx="141">
                  <c:v>-1.99</c:v>
                </c:pt>
                <c:pt idx="142">
                  <c:v>-1.8</c:v>
                </c:pt>
                <c:pt idx="143">
                  <c:v>-1.67</c:v>
                </c:pt>
                <c:pt idx="144">
                  <c:v>-1.54</c:v>
                </c:pt>
                <c:pt idx="145">
                  <c:v>-1.45</c:v>
                </c:pt>
                <c:pt idx="146">
                  <c:v>-1.32</c:v>
                </c:pt>
                <c:pt idx="147">
                  <c:v>-1.19</c:v>
                </c:pt>
                <c:pt idx="148">
                  <c:v>-1.04</c:v>
                </c:pt>
                <c:pt idx="149">
                  <c:v>-0.92</c:v>
                </c:pt>
                <c:pt idx="150">
                  <c:v>-0.75</c:v>
                </c:pt>
                <c:pt idx="151">
                  <c:v>-0.53</c:v>
                </c:pt>
                <c:pt idx="152">
                  <c:v>-0.38</c:v>
                </c:pt>
                <c:pt idx="153">
                  <c:v>-0.31</c:v>
                </c:pt>
                <c:pt idx="154">
                  <c:v>-0.16</c:v>
                </c:pt>
                <c:pt idx="155">
                  <c:v>-0.12</c:v>
                </c:pt>
                <c:pt idx="156">
                  <c:v>0.01</c:v>
                </c:pt>
                <c:pt idx="157">
                  <c:v>0.16</c:v>
                </c:pt>
                <c:pt idx="158">
                  <c:v>0.26</c:v>
                </c:pt>
                <c:pt idx="159">
                  <c:v>0.42</c:v>
                </c:pt>
                <c:pt idx="160">
                  <c:v>0.56000000000000005</c:v>
                </c:pt>
                <c:pt idx="161">
                  <c:v>0.68</c:v>
                </c:pt>
                <c:pt idx="162">
                  <c:v>0.81</c:v>
                </c:pt>
                <c:pt idx="163">
                  <c:v>0.84</c:v>
                </c:pt>
                <c:pt idx="164">
                  <c:v>0.95</c:v>
                </c:pt>
                <c:pt idx="165">
                  <c:v>1.08</c:v>
                </c:pt>
                <c:pt idx="166">
                  <c:v>1.03</c:v>
                </c:pt>
                <c:pt idx="167">
                  <c:v>1.1200000000000001</c:v>
                </c:pt>
                <c:pt idx="168">
                  <c:v>1.22</c:v>
                </c:pt>
                <c:pt idx="169">
                  <c:v>1.26</c:v>
                </c:pt>
                <c:pt idx="170">
                  <c:v>1.42</c:v>
                </c:pt>
                <c:pt idx="171">
                  <c:v>1.53</c:v>
                </c:pt>
                <c:pt idx="172">
                  <c:v>1.63</c:v>
                </c:pt>
                <c:pt idx="173">
                  <c:v>1.66</c:v>
                </c:pt>
                <c:pt idx="174">
                  <c:v>1.67</c:v>
                </c:pt>
                <c:pt idx="175">
                  <c:v>1.69</c:v>
                </c:pt>
                <c:pt idx="176">
                  <c:v>1.64</c:v>
                </c:pt>
                <c:pt idx="177">
                  <c:v>1.67</c:v>
                </c:pt>
                <c:pt idx="178">
                  <c:v>1.7</c:v>
                </c:pt>
                <c:pt idx="179">
                  <c:v>1.69</c:v>
                </c:pt>
                <c:pt idx="180">
                  <c:v>1.77</c:v>
                </c:pt>
                <c:pt idx="181">
                  <c:v>1.81</c:v>
                </c:pt>
                <c:pt idx="182">
                  <c:v>1.82</c:v>
                </c:pt>
                <c:pt idx="183">
                  <c:v>1.87</c:v>
                </c:pt>
                <c:pt idx="184">
                  <c:v>1.8</c:v>
                </c:pt>
                <c:pt idx="185">
                  <c:v>1.77</c:v>
                </c:pt>
                <c:pt idx="186">
                  <c:v>1.74</c:v>
                </c:pt>
                <c:pt idx="187">
                  <c:v>1.71</c:v>
                </c:pt>
                <c:pt idx="188">
                  <c:v>1.61</c:v>
                </c:pt>
                <c:pt idx="189">
                  <c:v>1.56</c:v>
                </c:pt>
                <c:pt idx="190">
                  <c:v>1.48</c:v>
                </c:pt>
                <c:pt idx="191">
                  <c:v>1.47</c:v>
                </c:pt>
                <c:pt idx="192">
                  <c:v>1.41</c:v>
                </c:pt>
                <c:pt idx="193">
                  <c:v>1.35</c:v>
                </c:pt>
                <c:pt idx="194">
                  <c:v>1.25</c:v>
                </c:pt>
                <c:pt idx="195">
                  <c:v>1.2</c:v>
                </c:pt>
                <c:pt idx="196">
                  <c:v>1.1299999999999999</c:v>
                </c:pt>
                <c:pt idx="197">
                  <c:v>1.01</c:v>
                </c:pt>
                <c:pt idx="198">
                  <c:v>0.93</c:v>
                </c:pt>
                <c:pt idx="199">
                  <c:v>0.77</c:v>
                </c:pt>
                <c:pt idx="200">
                  <c:v>0.73</c:v>
                </c:pt>
                <c:pt idx="201">
                  <c:v>0.61</c:v>
                </c:pt>
                <c:pt idx="202">
                  <c:v>0.47</c:v>
                </c:pt>
                <c:pt idx="203">
                  <c:v>0.38</c:v>
                </c:pt>
                <c:pt idx="204">
                  <c:v>0.21</c:v>
                </c:pt>
                <c:pt idx="205">
                  <c:v>0.02</c:v>
                </c:pt>
                <c:pt idx="206">
                  <c:v>-0.06</c:v>
                </c:pt>
                <c:pt idx="207">
                  <c:v>-0.17</c:v>
                </c:pt>
                <c:pt idx="208">
                  <c:v>-0.33</c:v>
                </c:pt>
                <c:pt idx="209">
                  <c:v>-0.51</c:v>
                </c:pt>
                <c:pt idx="210">
                  <c:v>-0.72</c:v>
                </c:pt>
                <c:pt idx="211">
                  <c:v>-0.81</c:v>
                </c:pt>
                <c:pt idx="212">
                  <c:v>-0.88</c:v>
                </c:pt>
                <c:pt idx="213">
                  <c:v>-0.96</c:v>
                </c:pt>
                <c:pt idx="214">
                  <c:v>-1.1200000000000001</c:v>
                </c:pt>
                <c:pt idx="215">
                  <c:v>-1.23</c:v>
                </c:pt>
                <c:pt idx="216">
                  <c:v>-1.33</c:v>
                </c:pt>
                <c:pt idx="217">
                  <c:v>-1.4</c:v>
                </c:pt>
                <c:pt idx="218">
                  <c:v>-1.46</c:v>
                </c:pt>
                <c:pt idx="219">
                  <c:v>-1.62</c:v>
                </c:pt>
                <c:pt idx="220">
                  <c:v>-1.7</c:v>
                </c:pt>
                <c:pt idx="221">
                  <c:v>-1.79</c:v>
                </c:pt>
                <c:pt idx="222">
                  <c:v>-1.99</c:v>
                </c:pt>
                <c:pt idx="223">
                  <c:v>-2.02</c:v>
                </c:pt>
                <c:pt idx="224">
                  <c:v>-2.12</c:v>
                </c:pt>
                <c:pt idx="225">
                  <c:v>-2.2200000000000002</c:v>
                </c:pt>
                <c:pt idx="226">
                  <c:v>-2.2400000000000002</c:v>
                </c:pt>
                <c:pt idx="227">
                  <c:v>-2.38</c:v>
                </c:pt>
                <c:pt idx="228">
                  <c:v>-2.4500000000000002</c:v>
                </c:pt>
                <c:pt idx="229">
                  <c:v>-2.54</c:v>
                </c:pt>
                <c:pt idx="230">
                  <c:v>-2.64</c:v>
                </c:pt>
                <c:pt idx="231">
                  <c:v>-2.78</c:v>
                </c:pt>
                <c:pt idx="232">
                  <c:v>-2.86</c:v>
                </c:pt>
                <c:pt idx="233">
                  <c:v>-2.88</c:v>
                </c:pt>
                <c:pt idx="234">
                  <c:v>-2.92</c:v>
                </c:pt>
                <c:pt idx="235">
                  <c:v>-2.96</c:v>
                </c:pt>
                <c:pt idx="236">
                  <c:v>-2.97</c:v>
                </c:pt>
                <c:pt idx="237">
                  <c:v>-2.99</c:v>
                </c:pt>
                <c:pt idx="238">
                  <c:v>-3.06</c:v>
                </c:pt>
                <c:pt idx="239">
                  <c:v>-3.13</c:v>
                </c:pt>
                <c:pt idx="240">
                  <c:v>-3.14</c:v>
                </c:pt>
                <c:pt idx="241">
                  <c:v>-3.07</c:v>
                </c:pt>
                <c:pt idx="242">
                  <c:v>-3.21</c:v>
                </c:pt>
                <c:pt idx="243">
                  <c:v>-3.16</c:v>
                </c:pt>
                <c:pt idx="244">
                  <c:v>-3.14</c:v>
                </c:pt>
                <c:pt idx="245">
                  <c:v>-3.11</c:v>
                </c:pt>
                <c:pt idx="246">
                  <c:v>-3.02</c:v>
                </c:pt>
                <c:pt idx="247">
                  <c:v>-2.99</c:v>
                </c:pt>
                <c:pt idx="248">
                  <c:v>-2.97</c:v>
                </c:pt>
                <c:pt idx="249">
                  <c:v>-2.92</c:v>
                </c:pt>
                <c:pt idx="250">
                  <c:v>-2.85</c:v>
                </c:pt>
                <c:pt idx="251">
                  <c:v>-2.77</c:v>
                </c:pt>
                <c:pt idx="252">
                  <c:v>-2.69</c:v>
                </c:pt>
                <c:pt idx="253">
                  <c:v>-2.61</c:v>
                </c:pt>
                <c:pt idx="254">
                  <c:v>-2.5499999999999998</c:v>
                </c:pt>
                <c:pt idx="255">
                  <c:v>-2.4300000000000002</c:v>
                </c:pt>
                <c:pt idx="256">
                  <c:v>-2.39</c:v>
                </c:pt>
                <c:pt idx="257">
                  <c:v>-2.2599999999999998</c:v>
                </c:pt>
                <c:pt idx="258">
                  <c:v>-2.06</c:v>
                </c:pt>
                <c:pt idx="259">
                  <c:v>-1.97</c:v>
                </c:pt>
                <c:pt idx="260">
                  <c:v>-1.94</c:v>
                </c:pt>
                <c:pt idx="261">
                  <c:v>-1.74</c:v>
                </c:pt>
                <c:pt idx="262">
                  <c:v>-1.52</c:v>
                </c:pt>
                <c:pt idx="263">
                  <c:v>-1.43</c:v>
                </c:pt>
                <c:pt idx="264">
                  <c:v>-1.26</c:v>
                </c:pt>
                <c:pt idx="265">
                  <c:v>-1.03</c:v>
                </c:pt>
                <c:pt idx="266">
                  <c:v>-0.94</c:v>
                </c:pt>
                <c:pt idx="267">
                  <c:v>-0.76</c:v>
                </c:pt>
                <c:pt idx="268">
                  <c:v>-0.57999999999999996</c:v>
                </c:pt>
                <c:pt idx="269">
                  <c:v>-0.49</c:v>
                </c:pt>
                <c:pt idx="270">
                  <c:v>-0.39</c:v>
                </c:pt>
                <c:pt idx="271">
                  <c:v>-0.19</c:v>
                </c:pt>
                <c:pt idx="272">
                  <c:v>-0.09</c:v>
                </c:pt>
                <c:pt idx="273">
                  <c:v>7.0000000000000007E-2</c:v>
                </c:pt>
                <c:pt idx="274">
                  <c:v>0.22</c:v>
                </c:pt>
                <c:pt idx="275">
                  <c:v>0.28999999999999998</c:v>
                </c:pt>
                <c:pt idx="276">
                  <c:v>0.4</c:v>
                </c:pt>
                <c:pt idx="277">
                  <c:v>0.56999999999999995</c:v>
                </c:pt>
                <c:pt idx="278">
                  <c:v>0.72</c:v>
                </c:pt>
                <c:pt idx="279">
                  <c:v>0.86</c:v>
                </c:pt>
                <c:pt idx="280">
                  <c:v>1.1000000000000001</c:v>
                </c:pt>
                <c:pt idx="281">
                  <c:v>1.19</c:v>
                </c:pt>
                <c:pt idx="282">
                  <c:v>1.23</c:v>
                </c:pt>
                <c:pt idx="283">
                  <c:v>1.35</c:v>
                </c:pt>
                <c:pt idx="284">
                  <c:v>1.44</c:v>
                </c:pt>
                <c:pt idx="285">
                  <c:v>1.54</c:v>
                </c:pt>
                <c:pt idx="286">
                  <c:v>1.64</c:v>
                </c:pt>
                <c:pt idx="287">
                  <c:v>1.78</c:v>
                </c:pt>
                <c:pt idx="288">
                  <c:v>2</c:v>
                </c:pt>
                <c:pt idx="289">
                  <c:v>2.0099999999999998</c:v>
                </c:pt>
                <c:pt idx="290">
                  <c:v>2.08</c:v>
                </c:pt>
                <c:pt idx="291">
                  <c:v>2.19</c:v>
                </c:pt>
                <c:pt idx="292">
                  <c:v>2.29</c:v>
                </c:pt>
                <c:pt idx="293">
                  <c:v>2.37</c:v>
                </c:pt>
                <c:pt idx="294">
                  <c:v>2.48</c:v>
                </c:pt>
                <c:pt idx="295">
                  <c:v>2.5</c:v>
                </c:pt>
                <c:pt idx="296">
                  <c:v>2.56</c:v>
                </c:pt>
                <c:pt idx="297">
                  <c:v>2.65</c:v>
                </c:pt>
                <c:pt idx="298">
                  <c:v>2.74</c:v>
                </c:pt>
                <c:pt idx="299">
                  <c:v>2.73</c:v>
                </c:pt>
                <c:pt idx="300">
                  <c:v>2.79</c:v>
                </c:pt>
                <c:pt idx="301">
                  <c:v>2.82</c:v>
                </c:pt>
                <c:pt idx="302">
                  <c:v>2.82</c:v>
                </c:pt>
                <c:pt idx="303">
                  <c:v>2.92</c:v>
                </c:pt>
                <c:pt idx="304">
                  <c:v>2.92</c:v>
                </c:pt>
                <c:pt idx="305">
                  <c:v>2.98</c:v>
                </c:pt>
                <c:pt idx="306">
                  <c:v>2.98</c:v>
                </c:pt>
                <c:pt idx="307">
                  <c:v>2.95</c:v>
                </c:pt>
                <c:pt idx="308">
                  <c:v>3.05</c:v>
                </c:pt>
                <c:pt idx="309">
                  <c:v>3.05</c:v>
                </c:pt>
                <c:pt idx="310">
                  <c:v>2.93</c:v>
                </c:pt>
                <c:pt idx="311">
                  <c:v>2.88</c:v>
                </c:pt>
                <c:pt idx="312">
                  <c:v>2.88</c:v>
                </c:pt>
                <c:pt idx="313">
                  <c:v>2.85</c:v>
                </c:pt>
                <c:pt idx="314">
                  <c:v>2.76</c:v>
                </c:pt>
                <c:pt idx="315">
                  <c:v>2.69</c:v>
                </c:pt>
                <c:pt idx="316">
                  <c:v>2.63</c:v>
                </c:pt>
                <c:pt idx="317">
                  <c:v>2.54</c:v>
                </c:pt>
                <c:pt idx="318">
                  <c:v>2.4</c:v>
                </c:pt>
                <c:pt idx="319">
                  <c:v>2.3199999999999998</c:v>
                </c:pt>
                <c:pt idx="320">
                  <c:v>2.2799999999999998</c:v>
                </c:pt>
                <c:pt idx="321">
                  <c:v>2.2200000000000002</c:v>
                </c:pt>
                <c:pt idx="322">
                  <c:v>2.19</c:v>
                </c:pt>
                <c:pt idx="323">
                  <c:v>2.0699999999999998</c:v>
                </c:pt>
                <c:pt idx="324">
                  <c:v>1.8</c:v>
                </c:pt>
                <c:pt idx="325">
                  <c:v>1.74</c:v>
                </c:pt>
                <c:pt idx="326">
                  <c:v>1.69</c:v>
                </c:pt>
                <c:pt idx="327">
                  <c:v>1.5</c:v>
                </c:pt>
                <c:pt idx="328">
                  <c:v>1.41</c:v>
                </c:pt>
                <c:pt idx="329">
                  <c:v>1.29</c:v>
                </c:pt>
                <c:pt idx="330">
                  <c:v>1.1599999999999999</c:v>
                </c:pt>
                <c:pt idx="331">
                  <c:v>1.02</c:v>
                </c:pt>
                <c:pt idx="332">
                  <c:v>0.85</c:v>
                </c:pt>
                <c:pt idx="333">
                  <c:v>0.76</c:v>
                </c:pt>
                <c:pt idx="334">
                  <c:v>0.63</c:v>
                </c:pt>
                <c:pt idx="335">
                  <c:v>0.45</c:v>
                </c:pt>
                <c:pt idx="336">
                  <c:v>0.28000000000000003</c:v>
                </c:pt>
                <c:pt idx="337">
                  <c:v>0.17</c:v>
                </c:pt>
                <c:pt idx="338">
                  <c:v>-0.03</c:v>
                </c:pt>
                <c:pt idx="339">
                  <c:v>-0.2</c:v>
                </c:pt>
                <c:pt idx="340">
                  <c:v>-0.31</c:v>
                </c:pt>
                <c:pt idx="341">
                  <c:v>-0.48</c:v>
                </c:pt>
                <c:pt idx="342">
                  <c:v>-0.57999999999999996</c:v>
                </c:pt>
                <c:pt idx="343">
                  <c:v>-0.73</c:v>
                </c:pt>
                <c:pt idx="344">
                  <c:v>-0.85</c:v>
                </c:pt>
                <c:pt idx="345">
                  <c:v>-1.08</c:v>
                </c:pt>
                <c:pt idx="346">
                  <c:v>-1.1399999999999999</c:v>
                </c:pt>
                <c:pt idx="347">
                  <c:v>-1.33</c:v>
                </c:pt>
                <c:pt idx="348">
                  <c:v>-1.33</c:v>
                </c:pt>
                <c:pt idx="349">
                  <c:v>-1.46</c:v>
                </c:pt>
                <c:pt idx="350">
                  <c:v>-1.51</c:v>
                </c:pt>
                <c:pt idx="351">
                  <c:v>-1.69</c:v>
                </c:pt>
                <c:pt idx="352">
                  <c:v>-1.73</c:v>
                </c:pt>
                <c:pt idx="353">
                  <c:v>-1.83</c:v>
                </c:pt>
                <c:pt idx="354">
                  <c:v>-1.93</c:v>
                </c:pt>
                <c:pt idx="355">
                  <c:v>-2.0499999999999998</c:v>
                </c:pt>
                <c:pt idx="356">
                  <c:v>-2.17</c:v>
                </c:pt>
                <c:pt idx="357">
                  <c:v>-2.4</c:v>
                </c:pt>
                <c:pt idx="358">
                  <c:v>-2.33</c:v>
                </c:pt>
                <c:pt idx="359">
                  <c:v>-2.5</c:v>
                </c:pt>
                <c:pt idx="360">
                  <c:v>-2.62</c:v>
                </c:pt>
                <c:pt idx="361">
                  <c:v>-2.63</c:v>
                </c:pt>
                <c:pt idx="362">
                  <c:v>-2.66</c:v>
                </c:pt>
                <c:pt idx="363">
                  <c:v>-2.65</c:v>
                </c:pt>
                <c:pt idx="364">
                  <c:v>-2.76</c:v>
                </c:pt>
                <c:pt idx="365">
                  <c:v>-2.7</c:v>
                </c:pt>
                <c:pt idx="366">
                  <c:v>-2.78</c:v>
                </c:pt>
                <c:pt idx="367">
                  <c:v>-2.83</c:v>
                </c:pt>
                <c:pt idx="368">
                  <c:v>-2.78</c:v>
                </c:pt>
                <c:pt idx="369">
                  <c:v>-2.76</c:v>
                </c:pt>
                <c:pt idx="370">
                  <c:v>-2.71</c:v>
                </c:pt>
                <c:pt idx="371">
                  <c:v>-2.71</c:v>
                </c:pt>
                <c:pt idx="372">
                  <c:v>-2.77</c:v>
                </c:pt>
                <c:pt idx="373">
                  <c:v>-2.74</c:v>
                </c:pt>
                <c:pt idx="374">
                  <c:v>-2.71</c:v>
                </c:pt>
                <c:pt idx="375">
                  <c:v>-2.7</c:v>
                </c:pt>
                <c:pt idx="376">
                  <c:v>-2.61</c:v>
                </c:pt>
                <c:pt idx="377">
                  <c:v>-2.52</c:v>
                </c:pt>
                <c:pt idx="378">
                  <c:v>-2.5499999999999998</c:v>
                </c:pt>
                <c:pt idx="379">
                  <c:v>-2.4300000000000002</c:v>
                </c:pt>
                <c:pt idx="380">
                  <c:v>-2.25</c:v>
                </c:pt>
                <c:pt idx="381">
                  <c:v>-2.17</c:v>
                </c:pt>
                <c:pt idx="382">
                  <c:v>-2.04</c:v>
                </c:pt>
                <c:pt idx="383">
                  <c:v>-1.98</c:v>
                </c:pt>
                <c:pt idx="384">
                  <c:v>-1.9</c:v>
                </c:pt>
                <c:pt idx="385">
                  <c:v>-1.84</c:v>
                </c:pt>
                <c:pt idx="386">
                  <c:v>-1.81</c:v>
                </c:pt>
                <c:pt idx="387">
                  <c:v>-1.63</c:v>
                </c:pt>
                <c:pt idx="388">
                  <c:v>-1.41</c:v>
                </c:pt>
                <c:pt idx="389">
                  <c:v>-1.28</c:v>
                </c:pt>
                <c:pt idx="390">
                  <c:v>-1.07</c:v>
                </c:pt>
                <c:pt idx="391">
                  <c:v>-0.92</c:v>
                </c:pt>
                <c:pt idx="392">
                  <c:v>-0.81</c:v>
                </c:pt>
                <c:pt idx="393">
                  <c:v>-0.67</c:v>
                </c:pt>
                <c:pt idx="394">
                  <c:v>-0.49</c:v>
                </c:pt>
                <c:pt idx="395">
                  <c:v>-0.28000000000000003</c:v>
                </c:pt>
                <c:pt idx="396">
                  <c:v>-0.14000000000000001</c:v>
                </c:pt>
                <c:pt idx="397">
                  <c:v>-0.04</c:v>
                </c:pt>
                <c:pt idx="398">
                  <c:v>0.05</c:v>
                </c:pt>
                <c:pt idx="399">
                  <c:v>0.3</c:v>
                </c:pt>
                <c:pt idx="400">
                  <c:v>0.42</c:v>
                </c:pt>
                <c:pt idx="401">
                  <c:v>0.54</c:v>
                </c:pt>
                <c:pt idx="402">
                  <c:v>0.68</c:v>
                </c:pt>
                <c:pt idx="403">
                  <c:v>0.8</c:v>
                </c:pt>
                <c:pt idx="404">
                  <c:v>0.94</c:v>
                </c:pt>
                <c:pt idx="405">
                  <c:v>1.0900000000000001</c:v>
                </c:pt>
                <c:pt idx="406">
                  <c:v>1.23</c:v>
                </c:pt>
                <c:pt idx="407">
                  <c:v>1.31</c:v>
                </c:pt>
                <c:pt idx="408">
                  <c:v>1.35</c:v>
                </c:pt>
                <c:pt idx="409">
                  <c:v>1.52</c:v>
                </c:pt>
                <c:pt idx="410">
                  <c:v>1.62</c:v>
                </c:pt>
                <c:pt idx="411">
                  <c:v>1.74</c:v>
                </c:pt>
                <c:pt idx="412">
                  <c:v>1.88</c:v>
                </c:pt>
                <c:pt idx="413">
                  <c:v>1.83</c:v>
                </c:pt>
                <c:pt idx="414">
                  <c:v>1.98</c:v>
                </c:pt>
                <c:pt idx="415">
                  <c:v>2.09</c:v>
                </c:pt>
                <c:pt idx="416">
                  <c:v>2.08</c:v>
                </c:pt>
                <c:pt idx="417">
                  <c:v>2.1</c:v>
                </c:pt>
                <c:pt idx="418">
                  <c:v>2.2400000000000002</c:v>
                </c:pt>
                <c:pt idx="419">
                  <c:v>2.33</c:v>
                </c:pt>
                <c:pt idx="420">
                  <c:v>2.34</c:v>
                </c:pt>
                <c:pt idx="421">
                  <c:v>2.5099999999999998</c:v>
                </c:pt>
                <c:pt idx="422">
                  <c:v>2.5099999999999998</c:v>
                </c:pt>
                <c:pt idx="423">
                  <c:v>2.63</c:v>
                </c:pt>
                <c:pt idx="424">
                  <c:v>2.67</c:v>
                </c:pt>
                <c:pt idx="425">
                  <c:v>2.67</c:v>
                </c:pt>
                <c:pt idx="426">
                  <c:v>2.72</c:v>
                </c:pt>
                <c:pt idx="427">
                  <c:v>2.8</c:v>
                </c:pt>
                <c:pt idx="428">
                  <c:v>2.82</c:v>
                </c:pt>
                <c:pt idx="429">
                  <c:v>2.84</c:v>
                </c:pt>
                <c:pt idx="430">
                  <c:v>2.85</c:v>
                </c:pt>
                <c:pt idx="431">
                  <c:v>2.81</c:v>
                </c:pt>
                <c:pt idx="432">
                  <c:v>2.85</c:v>
                </c:pt>
                <c:pt idx="433">
                  <c:v>2.9</c:v>
                </c:pt>
                <c:pt idx="434">
                  <c:v>2.85</c:v>
                </c:pt>
                <c:pt idx="435">
                  <c:v>2.81</c:v>
                </c:pt>
                <c:pt idx="436">
                  <c:v>2.78</c:v>
                </c:pt>
                <c:pt idx="437">
                  <c:v>2.84</c:v>
                </c:pt>
                <c:pt idx="438">
                  <c:v>2.68</c:v>
                </c:pt>
                <c:pt idx="439">
                  <c:v>2.58</c:v>
                </c:pt>
                <c:pt idx="440">
                  <c:v>2.56</c:v>
                </c:pt>
                <c:pt idx="441">
                  <c:v>2.48</c:v>
                </c:pt>
                <c:pt idx="442">
                  <c:v>2.42</c:v>
                </c:pt>
                <c:pt idx="443">
                  <c:v>2.36</c:v>
                </c:pt>
                <c:pt idx="444">
                  <c:v>2.34</c:v>
                </c:pt>
                <c:pt idx="445">
                  <c:v>2.21</c:v>
                </c:pt>
                <c:pt idx="446">
                  <c:v>2.2000000000000002</c:v>
                </c:pt>
                <c:pt idx="447">
                  <c:v>2.16</c:v>
                </c:pt>
                <c:pt idx="448">
                  <c:v>1.98</c:v>
                </c:pt>
                <c:pt idx="449">
                  <c:v>1.77</c:v>
                </c:pt>
                <c:pt idx="450">
                  <c:v>1.65</c:v>
                </c:pt>
                <c:pt idx="451">
                  <c:v>1.5</c:v>
                </c:pt>
                <c:pt idx="452">
                  <c:v>1.48</c:v>
                </c:pt>
                <c:pt idx="453">
                  <c:v>1.5</c:v>
                </c:pt>
                <c:pt idx="454">
                  <c:v>1.3</c:v>
                </c:pt>
                <c:pt idx="455">
                  <c:v>1.1499999999999999</c:v>
                </c:pt>
                <c:pt idx="456">
                  <c:v>1.08</c:v>
                </c:pt>
                <c:pt idx="457">
                  <c:v>0.98</c:v>
                </c:pt>
                <c:pt idx="458">
                  <c:v>0.77</c:v>
                </c:pt>
                <c:pt idx="459">
                  <c:v>0.6</c:v>
                </c:pt>
                <c:pt idx="460">
                  <c:v>0.43</c:v>
                </c:pt>
                <c:pt idx="461">
                  <c:v>0.31</c:v>
                </c:pt>
                <c:pt idx="462">
                  <c:v>0.24</c:v>
                </c:pt>
                <c:pt idx="463">
                  <c:v>0.12</c:v>
                </c:pt>
                <c:pt idx="464">
                  <c:v>0.04</c:v>
                </c:pt>
                <c:pt idx="465">
                  <c:v>-0.02</c:v>
                </c:pt>
                <c:pt idx="466">
                  <c:v>-0.19</c:v>
                </c:pt>
                <c:pt idx="467">
                  <c:v>-0.32</c:v>
                </c:pt>
                <c:pt idx="468">
                  <c:v>-0.43</c:v>
                </c:pt>
                <c:pt idx="469">
                  <c:v>-0.59</c:v>
                </c:pt>
                <c:pt idx="470">
                  <c:v>-0.69</c:v>
                </c:pt>
                <c:pt idx="471">
                  <c:v>-0.77</c:v>
                </c:pt>
                <c:pt idx="472">
                  <c:v>-0.72</c:v>
                </c:pt>
                <c:pt idx="473">
                  <c:v>-0.85</c:v>
                </c:pt>
                <c:pt idx="474">
                  <c:v>-1.06</c:v>
                </c:pt>
                <c:pt idx="475">
                  <c:v>-1.1299999999999999</c:v>
                </c:pt>
                <c:pt idx="476">
                  <c:v>-1.1399999999999999</c:v>
                </c:pt>
                <c:pt idx="477">
                  <c:v>-1.2</c:v>
                </c:pt>
                <c:pt idx="478">
                  <c:v>-1.33</c:v>
                </c:pt>
                <c:pt idx="479">
                  <c:v>-1.46</c:v>
                </c:pt>
                <c:pt idx="480">
                  <c:v>-1.51</c:v>
                </c:pt>
                <c:pt idx="481">
                  <c:v>-1.5</c:v>
                </c:pt>
                <c:pt idx="482">
                  <c:v>-1.59</c:v>
                </c:pt>
                <c:pt idx="483">
                  <c:v>-1.7</c:v>
                </c:pt>
                <c:pt idx="484">
                  <c:v>-1.78</c:v>
                </c:pt>
                <c:pt idx="485">
                  <c:v>-1.59</c:v>
                </c:pt>
                <c:pt idx="486">
                  <c:v>-1.72</c:v>
                </c:pt>
                <c:pt idx="487">
                  <c:v>-1.78</c:v>
                </c:pt>
                <c:pt idx="488">
                  <c:v>-1.83</c:v>
                </c:pt>
                <c:pt idx="489">
                  <c:v>-1.81</c:v>
                </c:pt>
                <c:pt idx="490">
                  <c:v>-1.76</c:v>
                </c:pt>
                <c:pt idx="491">
                  <c:v>-1.77</c:v>
                </c:pt>
                <c:pt idx="492">
                  <c:v>-1.87</c:v>
                </c:pt>
                <c:pt idx="493">
                  <c:v>-1.8</c:v>
                </c:pt>
                <c:pt idx="494">
                  <c:v>-1.82</c:v>
                </c:pt>
                <c:pt idx="495">
                  <c:v>-1.72</c:v>
                </c:pt>
                <c:pt idx="496">
                  <c:v>-1.76</c:v>
                </c:pt>
                <c:pt idx="497">
                  <c:v>-1.56</c:v>
                </c:pt>
                <c:pt idx="498">
                  <c:v>-1.67</c:v>
                </c:pt>
                <c:pt idx="499">
                  <c:v>-1.52</c:v>
                </c:pt>
                <c:pt idx="500">
                  <c:v>-1.56</c:v>
                </c:pt>
                <c:pt idx="501">
                  <c:v>-1.45</c:v>
                </c:pt>
                <c:pt idx="502">
                  <c:v>-1.35</c:v>
                </c:pt>
                <c:pt idx="503">
                  <c:v>-1.2</c:v>
                </c:pt>
                <c:pt idx="504">
                  <c:v>-1.05</c:v>
                </c:pt>
                <c:pt idx="505">
                  <c:v>-0.87</c:v>
                </c:pt>
                <c:pt idx="506">
                  <c:v>-0.65</c:v>
                </c:pt>
                <c:pt idx="507">
                  <c:v>-0.57999999999999996</c:v>
                </c:pt>
                <c:pt idx="508">
                  <c:v>-0.36</c:v>
                </c:pt>
                <c:pt idx="509">
                  <c:v>-0.28999999999999998</c:v>
                </c:pt>
                <c:pt idx="510">
                  <c:v>-0.35</c:v>
                </c:pt>
                <c:pt idx="511">
                  <c:v>-0.13</c:v>
                </c:pt>
                <c:pt idx="512">
                  <c:v>-7.0000000000000007E-2</c:v>
                </c:pt>
                <c:pt idx="513">
                  <c:v>0.13</c:v>
                </c:pt>
                <c:pt idx="514">
                  <c:v>0.36</c:v>
                </c:pt>
                <c:pt idx="515">
                  <c:v>0.5</c:v>
                </c:pt>
                <c:pt idx="516">
                  <c:v>0.64</c:v>
                </c:pt>
                <c:pt idx="517">
                  <c:v>0.74</c:v>
                </c:pt>
                <c:pt idx="518">
                  <c:v>0.89</c:v>
                </c:pt>
                <c:pt idx="519">
                  <c:v>1.1599999999999999</c:v>
                </c:pt>
                <c:pt idx="520">
                  <c:v>1.43</c:v>
                </c:pt>
                <c:pt idx="521">
                  <c:v>1.45</c:v>
                </c:pt>
                <c:pt idx="522">
                  <c:v>1.7</c:v>
                </c:pt>
                <c:pt idx="523">
                  <c:v>1.79</c:v>
                </c:pt>
                <c:pt idx="524">
                  <c:v>1.85</c:v>
                </c:pt>
                <c:pt idx="525">
                  <c:v>2</c:v>
                </c:pt>
                <c:pt idx="526">
                  <c:v>2.15</c:v>
                </c:pt>
                <c:pt idx="527">
                  <c:v>2.38</c:v>
                </c:pt>
                <c:pt idx="528">
                  <c:v>2.37</c:v>
                </c:pt>
                <c:pt idx="529">
                  <c:v>2.34</c:v>
                </c:pt>
                <c:pt idx="530">
                  <c:v>2.54</c:v>
                </c:pt>
                <c:pt idx="531">
                  <c:v>2.54</c:v>
                </c:pt>
                <c:pt idx="532">
                  <c:v>2.61</c:v>
                </c:pt>
                <c:pt idx="533">
                  <c:v>2.81</c:v>
                </c:pt>
                <c:pt idx="534">
                  <c:v>2.81</c:v>
                </c:pt>
                <c:pt idx="535">
                  <c:v>2.91</c:v>
                </c:pt>
                <c:pt idx="536">
                  <c:v>3.06</c:v>
                </c:pt>
                <c:pt idx="537">
                  <c:v>2.96</c:v>
                </c:pt>
                <c:pt idx="538">
                  <c:v>2.83</c:v>
                </c:pt>
                <c:pt idx="539">
                  <c:v>2.78</c:v>
                </c:pt>
                <c:pt idx="540">
                  <c:v>2.79</c:v>
                </c:pt>
                <c:pt idx="541">
                  <c:v>2.81</c:v>
                </c:pt>
                <c:pt idx="542">
                  <c:v>2.85</c:v>
                </c:pt>
                <c:pt idx="543">
                  <c:v>2.98</c:v>
                </c:pt>
                <c:pt idx="544">
                  <c:v>3.13</c:v>
                </c:pt>
                <c:pt idx="545">
                  <c:v>3.24</c:v>
                </c:pt>
                <c:pt idx="546">
                  <c:v>3.47</c:v>
                </c:pt>
                <c:pt idx="547">
                  <c:v>3.5</c:v>
                </c:pt>
                <c:pt idx="548">
                  <c:v>3.61</c:v>
                </c:pt>
                <c:pt idx="549">
                  <c:v>3.55</c:v>
                </c:pt>
                <c:pt idx="550">
                  <c:v>3.7</c:v>
                </c:pt>
                <c:pt idx="551">
                  <c:v>3.72</c:v>
                </c:pt>
                <c:pt idx="552">
                  <c:v>3.71</c:v>
                </c:pt>
                <c:pt idx="553">
                  <c:v>3.78</c:v>
                </c:pt>
                <c:pt idx="554">
                  <c:v>3.85</c:v>
                </c:pt>
                <c:pt idx="555">
                  <c:v>3.82</c:v>
                </c:pt>
                <c:pt idx="556">
                  <c:v>3.87</c:v>
                </c:pt>
                <c:pt idx="557">
                  <c:v>3.88</c:v>
                </c:pt>
                <c:pt idx="558">
                  <c:v>4.01</c:v>
                </c:pt>
                <c:pt idx="559">
                  <c:v>4.0599999999999996</c:v>
                </c:pt>
                <c:pt idx="560">
                  <c:v>4.0999999999999996</c:v>
                </c:pt>
                <c:pt idx="561">
                  <c:v>4.18</c:v>
                </c:pt>
                <c:pt idx="562">
                  <c:v>4.0999999999999996</c:v>
                </c:pt>
                <c:pt idx="563">
                  <c:v>4.1500000000000004</c:v>
                </c:pt>
                <c:pt idx="564">
                  <c:v>4.0599999999999996</c:v>
                </c:pt>
                <c:pt idx="565">
                  <c:v>4.01</c:v>
                </c:pt>
                <c:pt idx="566">
                  <c:v>3.84</c:v>
                </c:pt>
                <c:pt idx="567">
                  <c:v>3.77</c:v>
                </c:pt>
                <c:pt idx="568">
                  <c:v>3.7</c:v>
                </c:pt>
                <c:pt idx="569">
                  <c:v>3.52</c:v>
                </c:pt>
                <c:pt idx="570">
                  <c:v>3.43</c:v>
                </c:pt>
                <c:pt idx="571">
                  <c:v>3.3</c:v>
                </c:pt>
                <c:pt idx="572">
                  <c:v>3.24</c:v>
                </c:pt>
                <c:pt idx="573">
                  <c:v>3.09</c:v>
                </c:pt>
                <c:pt idx="574">
                  <c:v>2.93</c:v>
                </c:pt>
                <c:pt idx="575">
                  <c:v>2.77</c:v>
                </c:pt>
                <c:pt idx="576">
                  <c:v>2.62</c:v>
                </c:pt>
                <c:pt idx="577">
                  <c:v>2.42</c:v>
                </c:pt>
                <c:pt idx="578">
                  <c:v>2.21</c:v>
                </c:pt>
                <c:pt idx="579">
                  <c:v>2.08</c:v>
                </c:pt>
                <c:pt idx="580">
                  <c:v>1.88</c:v>
                </c:pt>
                <c:pt idx="581">
                  <c:v>1.72</c:v>
                </c:pt>
                <c:pt idx="582">
                  <c:v>1.5</c:v>
                </c:pt>
                <c:pt idx="583">
                  <c:v>1.1399999999999999</c:v>
                </c:pt>
                <c:pt idx="584">
                  <c:v>1.03</c:v>
                </c:pt>
                <c:pt idx="585">
                  <c:v>0.87</c:v>
                </c:pt>
                <c:pt idx="586">
                  <c:v>0.59</c:v>
                </c:pt>
                <c:pt idx="587">
                  <c:v>0.42</c:v>
                </c:pt>
                <c:pt idx="588">
                  <c:v>0.28999999999999998</c:v>
                </c:pt>
                <c:pt idx="589">
                  <c:v>7.0000000000000007E-2</c:v>
                </c:pt>
                <c:pt idx="590">
                  <c:v>-0.11</c:v>
                </c:pt>
                <c:pt idx="591">
                  <c:v>-0.18</c:v>
                </c:pt>
                <c:pt idx="592">
                  <c:v>-0.41</c:v>
                </c:pt>
                <c:pt idx="593">
                  <c:v>-0.56999999999999995</c:v>
                </c:pt>
                <c:pt idx="594">
                  <c:v>-0.61</c:v>
                </c:pt>
                <c:pt idx="595">
                  <c:v>-0.81</c:v>
                </c:pt>
                <c:pt idx="596">
                  <c:v>-0.83</c:v>
                </c:pt>
                <c:pt idx="597">
                  <c:v>-0.81</c:v>
                </c:pt>
                <c:pt idx="598">
                  <c:v>-1.04</c:v>
                </c:pt>
                <c:pt idx="599">
                  <c:v>-1.23</c:v>
                </c:pt>
                <c:pt idx="600">
                  <c:v>-1.29</c:v>
                </c:pt>
                <c:pt idx="601">
                  <c:v>-1.28</c:v>
                </c:pt>
                <c:pt idx="602">
                  <c:v>-1.57</c:v>
                </c:pt>
                <c:pt idx="603">
                  <c:v>-1.68</c:v>
                </c:pt>
                <c:pt idx="604">
                  <c:v>-1.8</c:v>
                </c:pt>
                <c:pt idx="605">
                  <c:v>-1.95</c:v>
                </c:pt>
                <c:pt idx="606">
                  <c:v>-1.92</c:v>
                </c:pt>
                <c:pt idx="607">
                  <c:v>-2.15</c:v>
                </c:pt>
                <c:pt idx="608">
                  <c:v>-2.2400000000000002</c:v>
                </c:pt>
                <c:pt idx="609">
                  <c:v>-2.33</c:v>
                </c:pt>
                <c:pt idx="610">
                  <c:v>-2.5099999999999998</c:v>
                </c:pt>
                <c:pt idx="611">
                  <c:v>-2.5099999999999998</c:v>
                </c:pt>
                <c:pt idx="612">
                  <c:v>-2.4500000000000002</c:v>
                </c:pt>
                <c:pt idx="613">
                  <c:v>-2.48</c:v>
                </c:pt>
                <c:pt idx="614">
                  <c:v>-2.52</c:v>
                </c:pt>
                <c:pt idx="615">
                  <c:v>-2.54</c:v>
                </c:pt>
                <c:pt idx="616">
                  <c:v>-2.65</c:v>
                </c:pt>
                <c:pt idx="617">
                  <c:v>-2.83</c:v>
                </c:pt>
                <c:pt idx="618">
                  <c:v>-2.8</c:v>
                </c:pt>
                <c:pt idx="619">
                  <c:v>-2.84</c:v>
                </c:pt>
                <c:pt idx="620">
                  <c:v>-2.83</c:v>
                </c:pt>
                <c:pt idx="621">
                  <c:v>-2.9</c:v>
                </c:pt>
                <c:pt idx="622">
                  <c:v>-2.94</c:v>
                </c:pt>
                <c:pt idx="623">
                  <c:v>-3</c:v>
                </c:pt>
                <c:pt idx="624">
                  <c:v>-2.85</c:v>
                </c:pt>
                <c:pt idx="625">
                  <c:v>-2.8</c:v>
                </c:pt>
                <c:pt idx="626">
                  <c:v>-2.66</c:v>
                </c:pt>
                <c:pt idx="627">
                  <c:v>-2.62</c:v>
                </c:pt>
                <c:pt idx="628">
                  <c:v>-2.62</c:v>
                </c:pt>
                <c:pt idx="629">
                  <c:v>-2.46</c:v>
                </c:pt>
                <c:pt idx="630">
                  <c:v>-2.4300000000000002</c:v>
                </c:pt>
                <c:pt idx="631">
                  <c:v>-2.36</c:v>
                </c:pt>
                <c:pt idx="632">
                  <c:v>-2.16</c:v>
                </c:pt>
                <c:pt idx="633">
                  <c:v>-1.96</c:v>
                </c:pt>
                <c:pt idx="634">
                  <c:v>-1.81</c:v>
                </c:pt>
                <c:pt idx="635">
                  <c:v>-1.77</c:v>
                </c:pt>
                <c:pt idx="636">
                  <c:v>-1.66</c:v>
                </c:pt>
                <c:pt idx="637">
                  <c:v>-1.47</c:v>
                </c:pt>
                <c:pt idx="638">
                  <c:v>-1.33</c:v>
                </c:pt>
                <c:pt idx="639">
                  <c:v>-1.0900000000000001</c:v>
                </c:pt>
                <c:pt idx="640">
                  <c:v>-0.97</c:v>
                </c:pt>
                <c:pt idx="641">
                  <c:v>-0.86</c:v>
                </c:pt>
                <c:pt idx="642">
                  <c:v>-0.56000000000000005</c:v>
                </c:pt>
                <c:pt idx="643">
                  <c:v>-0.42</c:v>
                </c:pt>
                <c:pt idx="644">
                  <c:v>-0.28999999999999998</c:v>
                </c:pt>
                <c:pt idx="645">
                  <c:v>-0.12</c:v>
                </c:pt>
                <c:pt idx="646">
                  <c:v>-0.04</c:v>
                </c:pt>
                <c:pt idx="647">
                  <c:v>7.0000000000000007E-2</c:v>
                </c:pt>
                <c:pt idx="648">
                  <c:v>0.3</c:v>
                </c:pt>
                <c:pt idx="649">
                  <c:v>0.48</c:v>
                </c:pt>
                <c:pt idx="650">
                  <c:v>0.62</c:v>
                </c:pt>
                <c:pt idx="651">
                  <c:v>0.73</c:v>
                </c:pt>
                <c:pt idx="652">
                  <c:v>0.79</c:v>
                </c:pt>
                <c:pt idx="653">
                  <c:v>1</c:v>
                </c:pt>
                <c:pt idx="654">
                  <c:v>1.2</c:v>
                </c:pt>
                <c:pt idx="655">
                  <c:v>1.17</c:v>
                </c:pt>
                <c:pt idx="656">
                  <c:v>1.33</c:v>
                </c:pt>
                <c:pt idx="657">
                  <c:v>1.31</c:v>
                </c:pt>
                <c:pt idx="658">
                  <c:v>1.3</c:v>
                </c:pt>
                <c:pt idx="659">
                  <c:v>1.44</c:v>
                </c:pt>
                <c:pt idx="660">
                  <c:v>1.69</c:v>
                </c:pt>
                <c:pt idx="661">
                  <c:v>1.7</c:v>
                </c:pt>
                <c:pt idx="662">
                  <c:v>1.77</c:v>
                </c:pt>
                <c:pt idx="663">
                  <c:v>1.88</c:v>
                </c:pt>
                <c:pt idx="664">
                  <c:v>2.0099999999999998</c:v>
                </c:pt>
                <c:pt idx="665">
                  <c:v>2.11</c:v>
                </c:pt>
                <c:pt idx="666">
                  <c:v>2.16</c:v>
                </c:pt>
                <c:pt idx="667">
                  <c:v>2.31</c:v>
                </c:pt>
                <c:pt idx="668">
                  <c:v>2.44</c:v>
                </c:pt>
                <c:pt idx="669">
                  <c:v>2.57</c:v>
                </c:pt>
                <c:pt idx="670">
                  <c:v>2.65</c:v>
                </c:pt>
                <c:pt idx="671">
                  <c:v>2.8</c:v>
                </c:pt>
                <c:pt idx="672">
                  <c:v>2.87</c:v>
                </c:pt>
                <c:pt idx="673">
                  <c:v>2.92</c:v>
                </c:pt>
                <c:pt idx="674">
                  <c:v>2.95</c:v>
                </c:pt>
                <c:pt idx="675">
                  <c:v>3.08</c:v>
                </c:pt>
                <c:pt idx="676">
                  <c:v>3.03</c:v>
                </c:pt>
                <c:pt idx="677">
                  <c:v>3.03</c:v>
                </c:pt>
                <c:pt idx="678">
                  <c:v>3.13</c:v>
                </c:pt>
                <c:pt idx="679">
                  <c:v>3.32</c:v>
                </c:pt>
                <c:pt idx="680">
                  <c:v>3.25</c:v>
                </c:pt>
                <c:pt idx="681">
                  <c:v>3.37</c:v>
                </c:pt>
                <c:pt idx="682">
                  <c:v>3.44</c:v>
                </c:pt>
                <c:pt idx="683">
                  <c:v>3.37</c:v>
                </c:pt>
                <c:pt idx="684">
                  <c:v>3.34</c:v>
                </c:pt>
                <c:pt idx="685">
                  <c:v>3.21</c:v>
                </c:pt>
                <c:pt idx="686">
                  <c:v>3.39</c:v>
                </c:pt>
                <c:pt idx="687">
                  <c:v>3.3</c:v>
                </c:pt>
                <c:pt idx="688">
                  <c:v>3.33</c:v>
                </c:pt>
                <c:pt idx="689">
                  <c:v>3.31</c:v>
                </c:pt>
                <c:pt idx="690">
                  <c:v>3.25</c:v>
                </c:pt>
                <c:pt idx="691">
                  <c:v>3.02</c:v>
                </c:pt>
                <c:pt idx="692">
                  <c:v>3.03</c:v>
                </c:pt>
                <c:pt idx="693">
                  <c:v>3.05</c:v>
                </c:pt>
                <c:pt idx="694">
                  <c:v>3.07</c:v>
                </c:pt>
                <c:pt idx="695">
                  <c:v>3.04</c:v>
                </c:pt>
                <c:pt idx="696">
                  <c:v>2.85</c:v>
                </c:pt>
                <c:pt idx="697">
                  <c:v>2.78</c:v>
                </c:pt>
                <c:pt idx="698">
                  <c:v>2.65</c:v>
                </c:pt>
                <c:pt idx="699">
                  <c:v>2.4300000000000002</c:v>
                </c:pt>
                <c:pt idx="700">
                  <c:v>2.1800000000000002</c:v>
                </c:pt>
                <c:pt idx="701">
                  <c:v>2.13</c:v>
                </c:pt>
                <c:pt idx="702">
                  <c:v>2.11</c:v>
                </c:pt>
                <c:pt idx="703">
                  <c:v>1.96</c:v>
                </c:pt>
                <c:pt idx="704">
                  <c:v>1.66</c:v>
                </c:pt>
                <c:pt idx="705">
                  <c:v>1.53</c:v>
                </c:pt>
                <c:pt idx="706">
                  <c:v>1.47</c:v>
                </c:pt>
                <c:pt idx="707">
                  <c:v>1.42</c:v>
                </c:pt>
                <c:pt idx="708">
                  <c:v>1.26</c:v>
                </c:pt>
                <c:pt idx="709">
                  <c:v>1.1000000000000001</c:v>
                </c:pt>
                <c:pt idx="710">
                  <c:v>0.93</c:v>
                </c:pt>
                <c:pt idx="711">
                  <c:v>0.77</c:v>
                </c:pt>
                <c:pt idx="712">
                  <c:v>0.71</c:v>
                </c:pt>
                <c:pt idx="713">
                  <c:v>0.56999999999999995</c:v>
                </c:pt>
                <c:pt idx="714">
                  <c:v>0.56000000000000005</c:v>
                </c:pt>
                <c:pt idx="715">
                  <c:v>0.49</c:v>
                </c:pt>
                <c:pt idx="716">
                  <c:v>0.28999999999999998</c:v>
                </c:pt>
                <c:pt idx="717">
                  <c:v>0.16</c:v>
                </c:pt>
                <c:pt idx="718">
                  <c:v>-0.08</c:v>
                </c:pt>
                <c:pt idx="719">
                  <c:v>-0.2</c:v>
                </c:pt>
                <c:pt idx="720">
                  <c:v>-0.32</c:v>
                </c:pt>
                <c:pt idx="721">
                  <c:v>-0.3</c:v>
                </c:pt>
                <c:pt idx="722">
                  <c:v>-0.49</c:v>
                </c:pt>
                <c:pt idx="723">
                  <c:v>-0.47</c:v>
                </c:pt>
                <c:pt idx="724">
                  <c:v>-0.57999999999999996</c:v>
                </c:pt>
                <c:pt idx="725">
                  <c:v>-0.8</c:v>
                </c:pt>
                <c:pt idx="726">
                  <c:v>-0.86</c:v>
                </c:pt>
                <c:pt idx="727">
                  <c:v>-0.95</c:v>
                </c:pt>
                <c:pt idx="728">
                  <c:v>-1.07</c:v>
                </c:pt>
                <c:pt idx="729">
                  <c:v>-1.1499999999999999</c:v>
                </c:pt>
                <c:pt idx="730">
                  <c:v>-1.1399999999999999</c:v>
                </c:pt>
                <c:pt idx="731">
                  <c:v>-1.1299999999999999</c:v>
                </c:pt>
                <c:pt idx="732">
                  <c:v>-1.2</c:v>
                </c:pt>
                <c:pt idx="733">
                  <c:v>-1.23</c:v>
                </c:pt>
                <c:pt idx="734">
                  <c:v>-1.31</c:v>
                </c:pt>
                <c:pt idx="735">
                  <c:v>-1.23</c:v>
                </c:pt>
                <c:pt idx="736">
                  <c:v>-1.23</c:v>
                </c:pt>
                <c:pt idx="737">
                  <c:v>-1.23</c:v>
                </c:pt>
                <c:pt idx="738">
                  <c:v>-1.28</c:v>
                </c:pt>
                <c:pt idx="739">
                  <c:v>-1.4</c:v>
                </c:pt>
                <c:pt idx="740">
                  <c:v>-1.3</c:v>
                </c:pt>
                <c:pt idx="741">
                  <c:v>-1.24</c:v>
                </c:pt>
                <c:pt idx="742">
                  <c:v>-1.32</c:v>
                </c:pt>
                <c:pt idx="743">
                  <c:v>-1.28</c:v>
                </c:pt>
                <c:pt idx="744">
                  <c:v>-1.22</c:v>
                </c:pt>
                <c:pt idx="745">
                  <c:v>-1.1200000000000001</c:v>
                </c:pt>
                <c:pt idx="746">
                  <c:v>-1</c:v>
                </c:pt>
                <c:pt idx="747">
                  <c:v>-1</c:v>
                </c:pt>
                <c:pt idx="748">
                  <c:v>-0.88</c:v>
                </c:pt>
                <c:pt idx="749">
                  <c:v>-0.86</c:v>
                </c:pt>
                <c:pt idx="750">
                  <c:v>-0.7</c:v>
                </c:pt>
                <c:pt idx="751">
                  <c:v>-0.57999999999999996</c:v>
                </c:pt>
                <c:pt idx="752">
                  <c:v>-0.56000000000000005</c:v>
                </c:pt>
                <c:pt idx="753">
                  <c:v>-0.51</c:v>
                </c:pt>
                <c:pt idx="754">
                  <c:v>-0.35</c:v>
                </c:pt>
                <c:pt idx="755">
                  <c:v>-0.28000000000000003</c:v>
                </c:pt>
                <c:pt idx="756">
                  <c:v>-0.31</c:v>
                </c:pt>
                <c:pt idx="757">
                  <c:v>-0.19</c:v>
                </c:pt>
                <c:pt idx="758">
                  <c:v>-0.09</c:v>
                </c:pt>
                <c:pt idx="759">
                  <c:v>0.08</c:v>
                </c:pt>
                <c:pt idx="760">
                  <c:v>-0.01</c:v>
                </c:pt>
                <c:pt idx="761">
                  <c:v>0.14000000000000001</c:v>
                </c:pt>
                <c:pt idx="762">
                  <c:v>0.28000000000000003</c:v>
                </c:pt>
                <c:pt idx="763">
                  <c:v>0.45</c:v>
                </c:pt>
                <c:pt idx="764">
                  <c:v>0.54</c:v>
                </c:pt>
                <c:pt idx="765">
                  <c:v>0.62</c:v>
                </c:pt>
                <c:pt idx="766">
                  <c:v>0.59</c:v>
                </c:pt>
                <c:pt idx="767">
                  <c:v>0.71</c:v>
                </c:pt>
                <c:pt idx="768">
                  <c:v>0.85</c:v>
                </c:pt>
                <c:pt idx="769">
                  <c:v>1.08</c:v>
                </c:pt>
                <c:pt idx="770">
                  <c:v>1.21</c:v>
                </c:pt>
                <c:pt idx="771">
                  <c:v>1.41</c:v>
                </c:pt>
                <c:pt idx="772">
                  <c:v>1.46</c:v>
                </c:pt>
                <c:pt idx="773">
                  <c:v>1.78</c:v>
                </c:pt>
                <c:pt idx="774">
                  <c:v>1.92</c:v>
                </c:pt>
                <c:pt idx="775">
                  <c:v>2</c:v>
                </c:pt>
                <c:pt idx="776">
                  <c:v>2.2200000000000002</c:v>
                </c:pt>
                <c:pt idx="777">
                  <c:v>2.23</c:v>
                </c:pt>
                <c:pt idx="778">
                  <c:v>2.27</c:v>
                </c:pt>
                <c:pt idx="779">
                  <c:v>2.5</c:v>
                </c:pt>
                <c:pt idx="780">
                  <c:v>2.64</c:v>
                </c:pt>
                <c:pt idx="781">
                  <c:v>2.64</c:v>
                </c:pt>
                <c:pt idx="782">
                  <c:v>2.8</c:v>
                </c:pt>
                <c:pt idx="783">
                  <c:v>2.91</c:v>
                </c:pt>
                <c:pt idx="784">
                  <c:v>3.09</c:v>
                </c:pt>
                <c:pt idx="785">
                  <c:v>3.3</c:v>
                </c:pt>
                <c:pt idx="786">
                  <c:v>3.26</c:v>
                </c:pt>
                <c:pt idx="787">
                  <c:v>3.42</c:v>
                </c:pt>
                <c:pt idx="788">
                  <c:v>3.48</c:v>
                </c:pt>
                <c:pt idx="789">
                  <c:v>3.44</c:v>
                </c:pt>
                <c:pt idx="790">
                  <c:v>3.52</c:v>
                </c:pt>
                <c:pt idx="791">
                  <c:v>3.71</c:v>
                </c:pt>
                <c:pt idx="792">
                  <c:v>3.78</c:v>
                </c:pt>
                <c:pt idx="793">
                  <c:v>3.87</c:v>
                </c:pt>
                <c:pt idx="794">
                  <c:v>3.85</c:v>
                </c:pt>
                <c:pt idx="795">
                  <c:v>3.87</c:v>
                </c:pt>
                <c:pt idx="796">
                  <c:v>3.99</c:v>
                </c:pt>
                <c:pt idx="797">
                  <c:v>4.0599999999999996</c:v>
                </c:pt>
                <c:pt idx="798">
                  <c:v>4.18</c:v>
                </c:pt>
                <c:pt idx="799">
                  <c:v>4.32</c:v>
                </c:pt>
                <c:pt idx="800">
                  <c:v>4.3600000000000003</c:v>
                </c:pt>
                <c:pt idx="801">
                  <c:v>4.33</c:v>
                </c:pt>
                <c:pt idx="802">
                  <c:v>4.2699999999999996</c:v>
                </c:pt>
                <c:pt idx="803">
                  <c:v>4.2699999999999996</c:v>
                </c:pt>
                <c:pt idx="804">
                  <c:v>4.33</c:v>
                </c:pt>
                <c:pt idx="805">
                  <c:v>4.3600000000000003</c:v>
                </c:pt>
                <c:pt idx="806">
                  <c:v>4.3099999999999996</c:v>
                </c:pt>
                <c:pt idx="807">
                  <c:v>4.25</c:v>
                </c:pt>
                <c:pt idx="808">
                  <c:v>4.1500000000000004</c:v>
                </c:pt>
                <c:pt idx="809">
                  <c:v>4.09</c:v>
                </c:pt>
                <c:pt idx="810">
                  <c:v>4.17</c:v>
                </c:pt>
                <c:pt idx="811">
                  <c:v>4.1500000000000004</c:v>
                </c:pt>
                <c:pt idx="812">
                  <c:v>4.12</c:v>
                </c:pt>
                <c:pt idx="813">
                  <c:v>4.1399999999999997</c:v>
                </c:pt>
                <c:pt idx="814">
                  <c:v>4.0999999999999996</c:v>
                </c:pt>
                <c:pt idx="815">
                  <c:v>4.03</c:v>
                </c:pt>
                <c:pt idx="816">
                  <c:v>3.85</c:v>
                </c:pt>
                <c:pt idx="817">
                  <c:v>3.75</c:v>
                </c:pt>
                <c:pt idx="818">
                  <c:v>3.82</c:v>
                </c:pt>
                <c:pt idx="819">
                  <c:v>3.69</c:v>
                </c:pt>
                <c:pt idx="820">
                  <c:v>3.57</c:v>
                </c:pt>
                <c:pt idx="821">
                  <c:v>3.6</c:v>
                </c:pt>
                <c:pt idx="822">
                  <c:v>3.53</c:v>
                </c:pt>
                <c:pt idx="823">
                  <c:v>3.41</c:v>
                </c:pt>
                <c:pt idx="824">
                  <c:v>3.3</c:v>
                </c:pt>
                <c:pt idx="825">
                  <c:v>3.24</c:v>
                </c:pt>
                <c:pt idx="826">
                  <c:v>3.01</c:v>
                </c:pt>
                <c:pt idx="827">
                  <c:v>2.95</c:v>
                </c:pt>
                <c:pt idx="828">
                  <c:v>2.89</c:v>
                </c:pt>
                <c:pt idx="829">
                  <c:v>2.66</c:v>
                </c:pt>
                <c:pt idx="830">
                  <c:v>2.52</c:v>
                </c:pt>
                <c:pt idx="831">
                  <c:v>2.33</c:v>
                </c:pt>
                <c:pt idx="832">
                  <c:v>2.25</c:v>
                </c:pt>
                <c:pt idx="833">
                  <c:v>2.1</c:v>
                </c:pt>
                <c:pt idx="834">
                  <c:v>1.98</c:v>
                </c:pt>
                <c:pt idx="835">
                  <c:v>1.89</c:v>
                </c:pt>
                <c:pt idx="836">
                  <c:v>1.6</c:v>
                </c:pt>
                <c:pt idx="837">
                  <c:v>1.52</c:v>
                </c:pt>
                <c:pt idx="838">
                  <c:v>1.38</c:v>
                </c:pt>
                <c:pt idx="839">
                  <c:v>1.29</c:v>
                </c:pt>
                <c:pt idx="840">
                  <c:v>1.22</c:v>
                </c:pt>
                <c:pt idx="841">
                  <c:v>1.02</c:v>
                </c:pt>
                <c:pt idx="842">
                  <c:v>0.99</c:v>
                </c:pt>
                <c:pt idx="843">
                  <c:v>0.71</c:v>
                </c:pt>
                <c:pt idx="844">
                  <c:v>0.52</c:v>
                </c:pt>
                <c:pt idx="845">
                  <c:v>0.5</c:v>
                </c:pt>
                <c:pt idx="846">
                  <c:v>0.24</c:v>
                </c:pt>
                <c:pt idx="847">
                  <c:v>0.16</c:v>
                </c:pt>
                <c:pt idx="848">
                  <c:v>0.04</c:v>
                </c:pt>
                <c:pt idx="849">
                  <c:v>-0.13</c:v>
                </c:pt>
                <c:pt idx="850">
                  <c:v>-0.25</c:v>
                </c:pt>
                <c:pt idx="851">
                  <c:v>-0.32</c:v>
                </c:pt>
                <c:pt idx="852">
                  <c:v>-0.31</c:v>
                </c:pt>
                <c:pt idx="853">
                  <c:v>-0.45</c:v>
                </c:pt>
                <c:pt idx="854">
                  <c:v>-0.65</c:v>
                </c:pt>
                <c:pt idx="855">
                  <c:v>-0.65</c:v>
                </c:pt>
                <c:pt idx="856">
                  <c:v>-0.79</c:v>
                </c:pt>
                <c:pt idx="857">
                  <c:v>-0.8</c:v>
                </c:pt>
                <c:pt idx="858">
                  <c:v>-0.77</c:v>
                </c:pt>
                <c:pt idx="859">
                  <c:v>-0.86</c:v>
                </c:pt>
                <c:pt idx="860">
                  <c:v>-0.79</c:v>
                </c:pt>
                <c:pt idx="861">
                  <c:v>-0.77</c:v>
                </c:pt>
                <c:pt idx="862">
                  <c:v>-0.93</c:v>
                </c:pt>
                <c:pt idx="863">
                  <c:v>-0.78</c:v>
                </c:pt>
                <c:pt idx="864">
                  <c:v>-0.73</c:v>
                </c:pt>
                <c:pt idx="865">
                  <c:v>-0.69</c:v>
                </c:pt>
                <c:pt idx="866">
                  <c:v>-0.79</c:v>
                </c:pt>
                <c:pt idx="867">
                  <c:v>-0.68</c:v>
                </c:pt>
                <c:pt idx="868">
                  <c:v>-0.66</c:v>
                </c:pt>
                <c:pt idx="869">
                  <c:v>-0.8</c:v>
                </c:pt>
                <c:pt idx="870">
                  <c:v>-0.7</c:v>
                </c:pt>
                <c:pt idx="871">
                  <c:v>-0.71</c:v>
                </c:pt>
                <c:pt idx="872">
                  <c:v>-0.56000000000000005</c:v>
                </c:pt>
                <c:pt idx="873">
                  <c:v>-0.54</c:v>
                </c:pt>
                <c:pt idx="874">
                  <c:v>-0.5</c:v>
                </c:pt>
                <c:pt idx="875">
                  <c:v>-0.37</c:v>
                </c:pt>
                <c:pt idx="876">
                  <c:v>-0.24</c:v>
                </c:pt>
                <c:pt idx="877">
                  <c:v>-0.21</c:v>
                </c:pt>
                <c:pt idx="878">
                  <c:v>-0.11</c:v>
                </c:pt>
                <c:pt idx="879">
                  <c:v>-0.06</c:v>
                </c:pt>
                <c:pt idx="880">
                  <c:v>-0.04</c:v>
                </c:pt>
                <c:pt idx="881">
                  <c:v>0.25</c:v>
                </c:pt>
                <c:pt idx="882">
                  <c:v>0.32</c:v>
                </c:pt>
                <c:pt idx="883">
                  <c:v>0.41</c:v>
                </c:pt>
                <c:pt idx="884">
                  <c:v>0.47</c:v>
                </c:pt>
                <c:pt idx="885">
                  <c:v>0.62</c:v>
                </c:pt>
                <c:pt idx="886">
                  <c:v>0.74</c:v>
                </c:pt>
                <c:pt idx="887">
                  <c:v>0.89</c:v>
                </c:pt>
                <c:pt idx="888">
                  <c:v>1</c:v>
                </c:pt>
                <c:pt idx="889">
                  <c:v>1.18</c:v>
                </c:pt>
                <c:pt idx="890">
                  <c:v>1.26</c:v>
                </c:pt>
                <c:pt idx="891">
                  <c:v>1.36</c:v>
                </c:pt>
                <c:pt idx="892">
                  <c:v>1.52</c:v>
                </c:pt>
                <c:pt idx="893">
                  <c:v>1.67</c:v>
                </c:pt>
                <c:pt idx="894">
                  <c:v>1.81</c:v>
                </c:pt>
                <c:pt idx="895">
                  <c:v>1.94</c:v>
                </c:pt>
                <c:pt idx="896">
                  <c:v>2.0299999999999998</c:v>
                </c:pt>
                <c:pt idx="897">
                  <c:v>2.19</c:v>
                </c:pt>
                <c:pt idx="898">
                  <c:v>2.2599999999999998</c:v>
                </c:pt>
                <c:pt idx="899">
                  <c:v>2.4300000000000002</c:v>
                </c:pt>
                <c:pt idx="900">
                  <c:v>2.62</c:v>
                </c:pt>
                <c:pt idx="901">
                  <c:v>2.73</c:v>
                </c:pt>
                <c:pt idx="902">
                  <c:v>2.83</c:v>
                </c:pt>
                <c:pt idx="903">
                  <c:v>2.9</c:v>
                </c:pt>
                <c:pt idx="904">
                  <c:v>2.94</c:v>
                </c:pt>
                <c:pt idx="905">
                  <c:v>3.07</c:v>
                </c:pt>
                <c:pt idx="906">
                  <c:v>3.27</c:v>
                </c:pt>
                <c:pt idx="907">
                  <c:v>3.33</c:v>
                </c:pt>
                <c:pt idx="908">
                  <c:v>3.54</c:v>
                </c:pt>
                <c:pt idx="909">
                  <c:v>3.58</c:v>
                </c:pt>
                <c:pt idx="910">
                  <c:v>3.62</c:v>
                </c:pt>
                <c:pt idx="911">
                  <c:v>3.64</c:v>
                </c:pt>
                <c:pt idx="912">
                  <c:v>3.8</c:v>
                </c:pt>
                <c:pt idx="913">
                  <c:v>3.98</c:v>
                </c:pt>
                <c:pt idx="914">
                  <c:v>3.92</c:v>
                </c:pt>
                <c:pt idx="915">
                  <c:v>3.98</c:v>
                </c:pt>
                <c:pt idx="916">
                  <c:v>3.97</c:v>
                </c:pt>
                <c:pt idx="917">
                  <c:v>4.04</c:v>
                </c:pt>
                <c:pt idx="918">
                  <c:v>4.08</c:v>
                </c:pt>
                <c:pt idx="919">
                  <c:v>4.18</c:v>
                </c:pt>
                <c:pt idx="920">
                  <c:v>4.3</c:v>
                </c:pt>
                <c:pt idx="921">
                  <c:v>4.3499999999999996</c:v>
                </c:pt>
                <c:pt idx="922">
                  <c:v>4.3</c:v>
                </c:pt>
                <c:pt idx="923">
                  <c:v>4.3099999999999996</c:v>
                </c:pt>
                <c:pt idx="924">
                  <c:v>4.33</c:v>
                </c:pt>
                <c:pt idx="925">
                  <c:v>4.43</c:v>
                </c:pt>
                <c:pt idx="926">
                  <c:v>4.45</c:v>
                </c:pt>
                <c:pt idx="927">
                  <c:v>4.55</c:v>
                </c:pt>
                <c:pt idx="928">
                  <c:v>4.49</c:v>
                </c:pt>
                <c:pt idx="929">
                  <c:v>4.43</c:v>
                </c:pt>
                <c:pt idx="930">
                  <c:v>4.57</c:v>
                </c:pt>
                <c:pt idx="931">
                  <c:v>4.57</c:v>
                </c:pt>
                <c:pt idx="932">
                  <c:v>4.51</c:v>
                </c:pt>
                <c:pt idx="933">
                  <c:v>4.53</c:v>
                </c:pt>
                <c:pt idx="934">
                  <c:v>4.47</c:v>
                </c:pt>
                <c:pt idx="935">
                  <c:v>4.37</c:v>
                </c:pt>
                <c:pt idx="936">
                  <c:v>4.4000000000000004</c:v>
                </c:pt>
                <c:pt idx="937">
                  <c:v>4.51</c:v>
                </c:pt>
                <c:pt idx="938">
                  <c:v>4.34</c:v>
                </c:pt>
                <c:pt idx="939">
                  <c:v>4.26</c:v>
                </c:pt>
                <c:pt idx="940">
                  <c:v>4.25</c:v>
                </c:pt>
                <c:pt idx="941">
                  <c:v>4.22</c:v>
                </c:pt>
                <c:pt idx="942">
                  <c:v>4.09</c:v>
                </c:pt>
                <c:pt idx="943">
                  <c:v>4.0199999999999996</c:v>
                </c:pt>
                <c:pt idx="944">
                  <c:v>3.91</c:v>
                </c:pt>
                <c:pt idx="945">
                  <c:v>3.9</c:v>
                </c:pt>
                <c:pt idx="946">
                  <c:v>3.77</c:v>
                </c:pt>
                <c:pt idx="947">
                  <c:v>3.55</c:v>
                </c:pt>
                <c:pt idx="948">
                  <c:v>3.45</c:v>
                </c:pt>
                <c:pt idx="949">
                  <c:v>3.32</c:v>
                </c:pt>
                <c:pt idx="950">
                  <c:v>3.19</c:v>
                </c:pt>
                <c:pt idx="951">
                  <c:v>3.15</c:v>
                </c:pt>
                <c:pt idx="952">
                  <c:v>2.96</c:v>
                </c:pt>
                <c:pt idx="953">
                  <c:v>2.81</c:v>
                </c:pt>
                <c:pt idx="954">
                  <c:v>2.74</c:v>
                </c:pt>
                <c:pt idx="955">
                  <c:v>2.5099999999999998</c:v>
                </c:pt>
                <c:pt idx="956">
                  <c:v>2.41</c:v>
                </c:pt>
                <c:pt idx="957">
                  <c:v>2.25</c:v>
                </c:pt>
                <c:pt idx="958">
                  <c:v>2.06</c:v>
                </c:pt>
                <c:pt idx="959">
                  <c:v>2</c:v>
                </c:pt>
                <c:pt idx="960">
                  <c:v>1.9</c:v>
                </c:pt>
                <c:pt idx="961">
                  <c:v>1.74</c:v>
                </c:pt>
                <c:pt idx="962">
                  <c:v>1.53</c:v>
                </c:pt>
                <c:pt idx="963">
                  <c:v>1.56</c:v>
                </c:pt>
                <c:pt idx="964">
                  <c:v>1.33</c:v>
                </c:pt>
                <c:pt idx="965">
                  <c:v>1.1599999999999999</c:v>
                </c:pt>
                <c:pt idx="966">
                  <c:v>0.96</c:v>
                </c:pt>
                <c:pt idx="967">
                  <c:v>0.83</c:v>
                </c:pt>
                <c:pt idx="968">
                  <c:v>0.7</c:v>
                </c:pt>
                <c:pt idx="969">
                  <c:v>0.67</c:v>
                </c:pt>
                <c:pt idx="970">
                  <c:v>0.5</c:v>
                </c:pt>
                <c:pt idx="971">
                  <c:v>0.5</c:v>
                </c:pt>
                <c:pt idx="972">
                  <c:v>0.32</c:v>
                </c:pt>
                <c:pt idx="973">
                  <c:v>0.2</c:v>
                </c:pt>
                <c:pt idx="974">
                  <c:v>0.11</c:v>
                </c:pt>
                <c:pt idx="975">
                  <c:v>0.05</c:v>
                </c:pt>
                <c:pt idx="976">
                  <c:v>-0.08</c:v>
                </c:pt>
                <c:pt idx="977">
                  <c:v>-0.2</c:v>
                </c:pt>
                <c:pt idx="978">
                  <c:v>-0.14000000000000001</c:v>
                </c:pt>
                <c:pt idx="979">
                  <c:v>-0.3</c:v>
                </c:pt>
                <c:pt idx="980">
                  <c:v>-0.36</c:v>
                </c:pt>
                <c:pt idx="981">
                  <c:v>-0.4</c:v>
                </c:pt>
                <c:pt idx="982">
                  <c:v>-0.46</c:v>
                </c:pt>
                <c:pt idx="983">
                  <c:v>-0.46</c:v>
                </c:pt>
                <c:pt idx="984">
                  <c:v>-0.54</c:v>
                </c:pt>
                <c:pt idx="985">
                  <c:v>-0.51</c:v>
                </c:pt>
                <c:pt idx="986">
                  <c:v>-0.46</c:v>
                </c:pt>
                <c:pt idx="987">
                  <c:v>-0.56999999999999995</c:v>
                </c:pt>
                <c:pt idx="988">
                  <c:v>-0.52</c:v>
                </c:pt>
                <c:pt idx="989">
                  <c:v>-0.46</c:v>
                </c:pt>
                <c:pt idx="990">
                  <c:v>-0.57999999999999996</c:v>
                </c:pt>
                <c:pt idx="991">
                  <c:v>-0.61</c:v>
                </c:pt>
                <c:pt idx="992">
                  <c:v>-0.53</c:v>
                </c:pt>
                <c:pt idx="993">
                  <c:v>-0.6</c:v>
                </c:pt>
                <c:pt idx="994">
                  <c:v>-0.52</c:v>
                </c:pt>
                <c:pt idx="995">
                  <c:v>-0.46</c:v>
                </c:pt>
                <c:pt idx="996">
                  <c:v>-0.36</c:v>
                </c:pt>
                <c:pt idx="997">
                  <c:v>-0.31</c:v>
                </c:pt>
                <c:pt idx="998">
                  <c:v>-0.31</c:v>
                </c:pt>
                <c:pt idx="999">
                  <c:v>-0.23</c:v>
                </c:pt>
                <c:pt idx="1000">
                  <c:v>-0.12</c:v>
                </c:pt>
                <c:pt idx="1001">
                  <c:v>-7.0000000000000007E-2</c:v>
                </c:pt>
                <c:pt idx="1002">
                  <c:v>0.01</c:v>
                </c:pt>
                <c:pt idx="1003">
                  <c:v>0.1</c:v>
                </c:pt>
                <c:pt idx="1004">
                  <c:v>0.03</c:v>
                </c:pt>
                <c:pt idx="1005">
                  <c:v>0.19</c:v>
                </c:pt>
                <c:pt idx="1006">
                  <c:v>0.31</c:v>
                </c:pt>
                <c:pt idx="1007">
                  <c:v>0.44</c:v>
                </c:pt>
                <c:pt idx="1008">
                  <c:v>0.59</c:v>
                </c:pt>
                <c:pt idx="1009">
                  <c:v>0.6</c:v>
                </c:pt>
                <c:pt idx="1010">
                  <c:v>0.73</c:v>
                </c:pt>
                <c:pt idx="1011">
                  <c:v>0.92</c:v>
                </c:pt>
                <c:pt idx="1012">
                  <c:v>1.05</c:v>
                </c:pt>
                <c:pt idx="1013">
                  <c:v>1.21</c:v>
                </c:pt>
                <c:pt idx="1014">
                  <c:v>1.34</c:v>
                </c:pt>
                <c:pt idx="1015">
                  <c:v>1.42</c:v>
                </c:pt>
                <c:pt idx="1016">
                  <c:v>1.6</c:v>
                </c:pt>
                <c:pt idx="1017">
                  <c:v>1.66</c:v>
                </c:pt>
                <c:pt idx="1018">
                  <c:v>1.77</c:v>
                </c:pt>
                <c:pt idx="1019">
                  <c:v>1.9</c:v>
                </c:pt>
                <c:pt idx="1020">
                  <c:v>1.97</c:v>
                </c:pt>
                <c:pt idx="1021">
                  <c:v>2.2999999999999998</c:v>
                </c:pt>
                <c:pt idx="1022">
                  <c:v>2.27</c:v>
                </c:pt>
                <c:pt idx="1023">
                  <c:v>2.4700000000000002</c:v>
                </c:pt>
                <c:pt idx="1024">
                  <c:v>2.54</c:v>
                </c:pt>
                <c:pt idx="1025">
                  <c:v>2.76</c:v>
                </c:pt>
                <c:pt idx="1026">
                  <c:v>2.77</c:v>
                </c:pt>
                <c:pt idx="1027">
                  <c:v>3.03</c:v>
                </c:pt>
                <c:pt idx="1028">
                  <c:v>3.05</c:v>
                </c:pt>
                <c:pt idx="1029">
                  <c:v>3.31</c:v>
                </c:pt>
                <c:pt idx="1030">
                  <c:v>3.33</c:v>
                </c:pt>
                <c:pt idx="1031">
                  <c:v>3.36</c:v>
                </c:pt>
                <c:pt idx="1032">
                  <c:v>3.47</c:v>
                </c:pt>
                <c:pt idx="1033">
                  <c:v>3.53</c:v>
                </c:pt>
                <c:pt idx="1034">
                  <c:v>3.62</c:v>
                </c:pt>
                <c:pt idx="1035">
                  <c:v>3.75</c:v>
                </c:pt>
                <c:pt idx="1036">
                  <c:v>3.88</c:v>
                </c:pt>
                <c:pt idx="1037">
                  <c:v>3.98</c:v>
                </c:pt>
                <c:pt idx="1038">
                  <c:v>4.0999999999999996</c:v>
                </c:pt>
                <c:pt idx="1039">
                  <c:v>4.1500000000000004</c:v>
                </c:pt>
                <c:pt idx="1040">
                  <c:v>4.32</c:v>
                </c:pt>
                <c:pt idx="1041">
                  <c:v>4.3600000000000003</c:v>
                </c:pt>
                <c:pt idx="1042">
                  <c:v>4.3099999999999996</c:v>
                </c:pt>
                <c:pt idx="1043">
                  <c:v>4.4000000000000004</c:v>
                </c:pt>
                <c:pt idx="1044">
                  <c:v>4.4000000000000004</c:v>
                </c:pt>
                <c:pt idx="1045">
                  <c:v>4.5599999999999996</c:v>
                </c:pt>
                <c:pt idx="1046">
                  <c:v>4.5199999999999996</c:v>
                </c:pt>
                <c:pt idx="1047">
                  <c:v>4.55</c:v>
                </c:pt>
                <c:pt idx="1048">
                  <c:v>4.66</c:v>
                </c:pt>
                <c:pt idx="1049">
                  <c:v>4.67</c:v>
                </c:pt>
                <c:pt idx="1050">
                  <c:v>4.5199999999999996</c:v>
                </c:pt>
                <c:pt idx="1051">
                  <c:v>4.5199999999999996</c:v>
                </c:pt>
                <c:pt idx="1052">
                  <c:v>4.51</c:v>
                </c:pt>
                <c:pt idx="1053">
                  <c:v>4.51</c:v>
                </c:pt>
                <c:pt idx="1054">
                  <c:v>4.5599999999999996</c:v>
                </c:pt>
                <c:pt idx="1055">
                  <c:v>4.5</c:v>
                </c:pt>
                <c:pt idx="1056">
                  <c:v>4.5</c:v>
                </c:pt>
                <c:pt idx="1057">
                  <c:v>4.5999999999999996</c:v>
                </c:pt>
                <c:pt idx="1058">
                  <c:v>4.34</c:v>
                </c:pt>
                <c:pt idx="1059">
                  <c:v>4.42</c:v>
                </c:pt>
                <c:pt idx="1060">
                  <c:v>4.26</c:v>
                </c:pt>
                <c:pt idx="1061">
                  <c:v>4.2</c:v>
                </c:pt>
                <c:pt idx="1062">
                  <c:v>4.07</c:v>
                </c:pt>
                <c:pt idx="1063">
                  <c:v>4.1500000000000004</c:v>
                </c:pt>
                <c:pt idx="1064">
                  <c:v>4.04</c:v>
                </c:pt>
                <c:pt idx="1065">
                  <c:v>3.97</c:v>
                </c:pt>
                <c:pt idx="1066">
                  <c:v>3.91</c:v>
                </c:pt>
                <c:pt idx="1067">
                  <c:v>3.74</c:v>
                </c:pt>
                <c:pt idx="1068">
                  <c:v>3.65</c:v>
                </c:pt>
                <c:pt idx="1069">
                  <c:v>3.56</c:v>
                </c:pt>
                <c:pt idx="1070">
                  <c:v>3.41</c:v>
                </c:pt>
                <c:pt idx="1071">
                  <c:v>3.29</c:v>
                </c:pt>
                <c:pt idx="1072">
                  <c:v>3.15</c:v>
                </c:pt>
                <c:pt idx="1073">
                  <c:v>3.09</c:v>
                </c:pt>
                <c:pt idx="1074">
                  <c:v>2.94</c:v>
                </c:pt>
                <c:pt idx="1075">
                  <c:v>2.67</c:v>
                </c:pt>
                <c:pt idx="1076">
                  <c:v>2.74</c:v>
                </c:pt>
                <c:pt idx="1077">
                  <c:v>2.54</c:v>
                </c:pt>
                <c:pt idx="1078">
                  <c:v>2.5</c:v>
                </c:pt>
                <c:pt idx="1079">
                  <c:v>2.25</c:v>
                </c:pt>
                <c:pt idx="1080">
                  <c:v>2.16</c:v>
                </c:pt>
                <c:pt idx="1081">
                  <c:v>2.0499999999999998</c:v>
                </c:pt>
                <c:pt idx="1082">
                  <c:v>1.96</c:v>
                </c:pt>
                <c:pt idx="1083">
                  <c:v>1.72</c:v>
                </c:pt>
                <c:pt idx="1084">
                  <c:v>1.69</c:v>
                </c:pt>
                <c:pt idx="1085">
                  <c:v>1.5</c:v>
                </c:pt>
                <c:pt idx="1086">
                  <c:v>1.36</c:v>
                </c:pt>
                <c:pt idx="1087">
                  <c:v>1.18</c:v>
                </c:pt>
                <c:pt idx="1088">
                  <c:v>1.0900000000000001</c:v>
                </c:pt>
                <c:pt idx="1089">
                  <c:v>0.98</c:v>
                </c:pt>
                <c:pt idx="1090">
                  <c:v>0.81</c:v>
                </c:pt>
                <c:pt idx="1091">
                  <c:v>0.69</c:v>
                </c:pt>
                <c:pt idx="1092">
                  <c:v>0.62</c:v>
                </c:pt>
                <c:pt idx="1093">
                  <c:v>0.51</c:v>
                </c:pt>
                <c:pt idx="1094">
                  <c:v>0.35</c:v>
                </c:pt>
                <c:pt idx="1095">
                  <c:v>0.34</c:v>
                </c:pt>
                <c:pt idx="1096">
                  <c:v>0.23</c:v>
                </c:pt>
                <c:pt idx="1097">
                  <c:v>0.09</c:v>
                </c:pt>
                <c:pt idx="1098">
                  <c:v>-0.09</c:v>
                </c:pt>
                <c:pt idx="1099">
                  <c:v>-0.1</c:v>
                </c:pt>
                <c:pt idx="1100">
                  <c:v>-0.09</c:v>
                </c:pt>
                <c:pt idx="1101">
                  <c:v>-0.32</c:v>
                </c:pt>
                <c:pt idx="1102">
                  <c:v>-0.31</c:v>
                </c:pt>
                <c:pt idx="1103">
                  <c:v>-0.47</c:v>
                </c:pt>
                <c:pt idx="1104">
                  <c:v>-0.51</c:v>
                </c:pt>
                <c:pt idx="1105">
                  <c:v>-0.42</c:v>
                </c:pt>
                <c:pt idx="1106">
                  <c:v>-0.59</c:v>
                </c:pt>
                <c:pt idx="1107">
                  <c:v>-0.61</c:v>
                </c:pt>
                <c:pt idx="1108">
                  <c:v>-0.6</c:v>
                </c:pt>
                <c:pt idx="1109">
                  <c:v>-0.56999999999999995</c:v>
                </c:pt>
                <c:pt idx="1110">
                  <c:v>-0.56999999999999995</c:v>
                </c:pt>
                <c:pt idx="1111">
                  <c:v>-0.62</c:v>
                </c:pt>
                <c:pt idx="1112">
                  <c:v>-0.62</c:v>
                </c:pt>
                <c:pt idx="1113">
                  <c:v>-0.56999999999999995</c:v>
                </c:pt>
                <c:pt idx="1114">
                  <c:v>-0.59</c:v>
                </c:pt>
                <c:pt idx="1115">
                  <c:v>-0.5</c:v>
                </c:pt>
                <c:pt idx="1116">
                  <c:v>-0.61</c:v>
                </c:pt>
                <c:pt idx="1117">
                  <c:v>-0.59</c:v>
                </c:pt>
                <c:pt idx="1118">
                  <c:v>-0.5</c:v>
                </c:pt>
                <c:pt idx="1119">
                  <c:v>-0.48</c:v>
                </c:pt>
                <c:pt idx="1120">
                  <c:v>-0.39</c:v>
                </c:pt>
                <c:pt idx="1121">
                  <c:v>-0.33</c:v>
                </c:pt>
                <c:pt idx="1122">
                  <c:v>-0.33</c:v>
                </c:pt>
                <c:pt idx="1123">
                  <c:v>-0.17</c:v>
                </c:pt>
                <c:pt idx="1124">
                  <c:v>-0.18</c:v>
                </c:pt>
                <c:pt idx="1125">
                  <c:v>-0.09</c:v>
                </c:pt>
                <c:pt idx="1126">
                  <c:v>-0.02</c:v>
                </c:pt>
                <c:pt idx="1127">
                  <c:v>0.03</c:v>
                </c:pt>
                <c:pt idx="1128">
                  <c:v>0.24</c:v>
                </c:pt>
                <c:pt idx="1129">
                  <c:v>0.25</c:v>
                </c:pt>
                <c:pt idx="1130">
                  <c:v>0.35</c:v>
                </c:pt>
                <c:pt idx="1131">
                  <c:v>0.45</c:v>
                </c:pt>
                <c:pt idx="1132">
                  <c:v>0.55000000000000004</c:v>
                </c:pt>
                <c:pt idx="1133">
                  <c:v>0.57999999999999996</c:v>
                </c:pt>
                <c:pt idx="1134">
                  <c:v>0.64</c:v>
                </c:pt>
                <c:pt idx="1135">
                  <c:v>0.94</c:v>
                </c:pt>
                <c:pt idx="1136">
                  <c:v>0.84</c:v>
                </c:pt>
                <c:pt idx="1137">
                  <c:v>1.0900000000000001</c:v>
                </c:pt>
                <c:pt idx="1138">
                  <c:v>1.1200000000000001</c:v>
                </c:pt>
                <c:pt idx="1139">
                  <c:v>1.32</c:v>
                </c:pt>
                <c:pt idx="1140">
                  <c:v>1.48</c:v>
                </c:pt>
                <c:pt idx="1141">
                  <c:v>1.59</c:v>
                </c:pt>
                <c:pt idx="1142">
                  <c:v>1.68</c:v>
                </c:pt>
                <c:pt idx="1143">
                  <c:v>1.66</c:v>
                </c:pt>
                <c:pt idx="1144">
                  <c:v>1.89</c:v>
                </c:pt>
                <c:pt idx="1145">
                  <c:v>1.91</c:v>
                </c:pt>
                <c:pt idx="1146">
                  <c:v>2.08</c:v>
                </c:pt>
                <c:pt idx="1147">
                  <c:v>2.2599999999999998</c:v>
                </c:pt>
                <c:pt idx="1148">
                  <c:v>2.44</c:v>
                </c:pt>
                <c:pt idx="1149">
                  <c:v>2.57</c:v>
                </c:pt>
                <c:pt idx="1150">
                  <c:v>2.65</c:v>
                </c:pt>
                <c:pt idx="1151">
                  <c:v>2.65</c:v>
                </c:pt>
                <c:pt idx="1152">
                  <c:v>2.8</c:v>
                </c:pt>
                <c:pt idx="1153">
                  <c:v>2.85</c:v>
                </c:pt>
                <c:pt idx="1154">
                  <c:v>2.99</c:v>
                </c:pt>
                <c:pt idx="1155">
                  <c:v>2.97</c:v>
                </c:pt>
                <c:pt idx="1156">
                  <c:v>3.13</c:v>
                </c:pt>
                <c:pt idx="1157">
                  <c:v>3.14</c:v>
                </c:pt>
                <c:pt idx="1158">
                  <c:v>3.13</c:v>
                </c:pt>
                <c:pt idx="1159">
                  <c:v>3.24</c:v>
                </c:pt>
                <c:pt idx="1160">
                  <c:v>3.32</c:v>
                </c:pt>
                <c:pt idx="1161">
                  <c:v>3.38</c:v>
                </c:pt>
                <c:pt idx="1162">
                  <c:v>3.54</c:v>
                </c:pt>
                <c:pt idx="1163">
                  <c:v>3.56</c:v>
                </c:pt>
                <c:pt idx="1164">
                  <c:v>3.56</c:v>
                </c:pt>
                <c:pt idx="1165">
                  <c:v>3.69</c:v>
                </c:pt>
                <c:pt idx="1166">
                  <c:v>3.63</c:v>
                </c:pt>
                <c:pt idx="1167">
                  <c:v>3.72</c:v>
                </c:pt>
                <c:pt idx="1168">
                  <c:v>3.69</c:v>
                </c:pt>
                <c:pt idx="1169">
                  <c:v>3.84</c:v>
                </c:pt>
                <c:pt idx="1170">
                  <c:v>3.92</c:v>
                </c:pt>
                <c:pt idx="1171">
                  <c:v>3.89</c:v>
                </c:pt>
                <c:pt idx="1172">
                  <c:v>3.88</c:v>
                </c:pt>
                <c:pt idx="1173">
                  <c:v>3.93</c:v>
                </c:pt>
                <c:pt idx="1174">
                  <c:v>3.83</c:v>
                </c:pt>
                <c:pt idx="1175">
                  <c:v>3.79</c:v>
                </c:pt>
                <c:pt idx="1176">
                  <c:v>3.9</c:v>
                </c:pt>
                <c:pt idx="1177">
                  <c:v>3.75</c:v>
                </c:pt>
                <c:pt idx="1178">
                  <c:v>3.9</c:v>
                </c:pt>
                <c:pt idx="1179">
                  <c:v>3.83</c:v>
                </c:pt>
                <c:pt idx="1180">
                  <c:v>3.83</c:v>
                </c:pt>
                <c:pt idx="1181">
                  <c:v>3.64</c:v>
                </c:pt>
                <c:pt idx="1182">
                  <c:v>3.66</c:v>
                </c:pt>
                <c:pt idx="1183">
                  <c:v>3.57</c:v>
                </c:pt>
                <c:pt idx="1184">
                  <c:v>3.58</c:v>
                </c:pt>
                <c:pt idx="1185">
                  <c:v>3.52</c:v>
                </c:pt>
                <c:pt idx="1186">
                  <c:v>3.47</c:v>
                </c:pt>
                <c:pt idx="1187">
                  <c:v>3.35</c:v>
                </c:pt>
                <c:pt idx="1188">
                  <c:v>3.31</c:v>
                </c:pt>
                <c:pt idx="1189">
                  <c:v>3.21</c:v>
                </c:pt>
                <c:pt idx="1190">
                  <c:v>3.17</c:v>
                </c:pt>
                <c:pt idx="1191">
                  <c:v>3.05</c:v>
                </c:pt>
                <c:pt idx="1192">
                  <c:v>3.09</c:v>
                </c:pt>
                <c:pt idx="1193">
                  <c:v>2.91</c:v>
                </c:pt>
                <c:pt idx="1194">
                  <c:v>2.77</c:v>
                </c:pt>
                <c:pt idx="1195">
                  <c:v>2.75</c:v>
                </c:pt>
                <c:pt idx="1196">
                  <c:v>2.57</c:v>
                </c:pt>
                <c:pt idx="1197">
                  <c:v>2.57</c:v>
                </c:pt>
                <c:pt idx="1198">
                  <c:v>2.42</c:v>
                </c:pt>
                <c:pt idx="1199">
                  <c:v>2.19</c:v>
                </c:pt>
                <c:pt idx="1200">
                  <c:v>2.1800000000000002</c:v>
                </c:pt>
                <c:pt idx="1201">
                  <c:v>2.09</c:v>
                </c:pt>
                <c:pt idx="1202">
                  <c:v>1.98</c:v>
                </c:pt>
                <c:pt idx="1203">
                  <c:v>1.82</c:v>
                </c:pt>
                <c:pt idx="1204">
                  <c:v>1.56</c:v>
                </c:pt>
                <c:pt idx="1205">
                  <c:v>1.4</c:v>
                </c:pt>
                <c:pt idx="1206">
                  <c:v>1.34</c:v>
                </c:pt>
                <c:pt idx="1207">
                  <c:v>1.26</c:v>
                </c:pt>
                <c:pt idx="1208">
                  <c:v>1.1499999999999999</c:v>
                </c:pt>
                <c:pt idx="1209">
                  <c:v>1.07</c:v>
                </c:pt>
                <c:pt idx="1210">
                  <c:v>0.98</c:v>
                </c:pt>
                <c:pt idx="1211">
                  <c:v>0.74</c:v>
                </c:pt>
                <c:pt idx="1212">
                  <c:v>0.61</c:v>
                </c:pt>
                <c:pt idx="1213">
                  <c:v>0.52</c:v>
                </c:pt>
                <c:pt idx="1214">
                  <c:v>0.44</c:v>
                </c:pt>
                <c:pt idx="1215">
                  <c:v>0.33</c:v>
                </c:pt>
                <c:pt idx="1216">
                  <c:v>0.21</c:v>
                </c:pt>
                <c:pt idx="1217">
                  <c:v>0.14000000000000001</c:v>
                </c:pt>
                <c:pt idx="1218">
                  <c:v>0.08</c:v>
                </c:pt>
                <c:pt idx="1219">
                  <c:v>0</c:v>
                </c:pt>
                <c:pt idx="1220">
                  <c:v>-0.1</c:v>
                </c:pt>
                <c:pt idx="1221">
                  <c:v>-0.25</c:v>
                </c:pt>
                <c:pt idx="1222">
                  <c:v>-0.28000000000000003</c:v>
                </c:pt>
                <c:pt idx="1223">
                  <c:v>-0.42</c:v>
                </c:pt>
                <c:pt idx="1224">
                  <c:v>-0.5</c:v>
                </c:pt>
                <c:pt idx="1225">
                  <c:v>-0.49</c:v>
                </c:pt>
                <c:pt idx="1226">
                  <c:v>-0.59</c:v>
                </c:pt>
                <c:pt idx="1227">
                  <c:v>-0.67</c:v>
                </c:pt>
                <c:pt idx="1228">
                  <c:v>-0.71</c:v>
                </c:pt>
                <c:pt idx="1229">
                  <c:v>-0.73</c:v>
                </c:pt>
                <c:pt idx="1230">
                  <c:v>-0.87</c:v>
                </c:pt>
                <c:pt idx="1231">
                  <c:v>-0.98</c:v>
                </c:pt>
                <c:pt idx="1232">
                  <c:v>-0.8</c:v>
                </c:pt>
                <c:pt idx="1233">
                  <c:v>-0.96</c:v>
                </c:pt>
                <c:pt idx="1234">
                  <c:v>-0.9</c:v>
                </c:pt>
                <c:pt idx="1235">
                  <c:v>-0.9</c:v>
                </c:pt>
                <c:pt idx="1236">
                  <c:v>-0.98</c:v>
                </c:pt>
                <c:pt idx="1237">
                  <c:v>-0.89</c:v>
                </c:pt>
                <c:pt idx="1238">
                  <c:v>-0.84</c:v>
                </c:pt>
                <c:pt idx="1239">
                  <c:v>-0.93</c:v>
                </c:pt>
                <c:pt idx="1240">
                  <c:v>-0.85</c:v>
                </c:pt>
                <c:pt idx="1241">
                  <c:v>-0.83</c:v>
                </c:pt>
                <c:pt idx="1242">
                  <c:v>-0.82</c:v>
                </c:pt>
                <c:pt idx="1243">
                  <c:v>-0.75</c:v>
                </c:pt>
                <c:pt idx="1244">
                  <c:v>-0.65</c:v>
                </c:pt>
                <c:pt idx="1245">
                  <c:v>-0.64</c:v>
                </c:pt>
                <c:pt idx="1246">
                  <c:v>-0.5</c:v>
                </c:pt>
                <c:pt idx="1247">
                  <c:v>-0.63</c:v>
                </c:pt>
                <c:pt idx="1248">
                  <c:v>-0.42</c:v>
                </c:pt>
                <c:pt idx="1249">
                  <c:v>-0.48</c:v>
                </c:pt>
                <c:pt idx="1250">
                  <c:v>-0.31</c:v>
                </c:pt>
                <c:pt idx="1251">
                  <c:v>-0.22</c:v>
                </c:pt>
                <c:pt idx="1252">
                  <c:v>-0.19</c:v>
                </c:pt>
                <c:pt idx="1253">
                  <c:v>-0.12</c:v>
                </c:pt>
                <c:pt idx="1254">
                  <c:v>-0.05</c:v>
                </c:pt>
                <c:pt idx="1255">
                  <c:v>0.06</c:v>
                </c:pt>
                <c:pt idx="1256">
                  <c:v>0.09</c:v>
                </c:pt>
                <c:pt idx="1257">
                  <c:v>0.28999999999999998</c:v>
                </c:pt>
                <c:pt idx="1258">
                  <c:v>0.39</c:v>
                </c:pt>
                <c:pt idx="1259">
                  <c:v>0.55000000000000004</c:v>
                </c:pt>
                <c:pt idx="1260">
                  <c:v>0.63</c:v>
                </c:pt>
                <c:pt idx="1261">
                  <c:v>0.74</c:v>
                </c:pt>
                <c:pt idx="1262">
                  <c:v>0.74</c:v>
                </c:pt>
                <c:pt idx="1263">
                  <c:v>0.96</c:v>
                </c:pt>
                <c:pt idx="1264">
                  <c:v>1.1200000000000001</c:v>
                </c:pt>
                <c:pt idx="1265">
                  <c:v>1.2</c:v>
                </c:pt>
                <c:pt idx="1266">
                  <c:v>1.3</c:v>
                </c:pt>
                <c:pt idx="1267">
                  <c:v>1.37</c:v>
                </c:pt>
                <c:pt idx="1268">
                  <c:v>1.46</c:v>
                </c:pt>
                <c:pt idx="1269">
                  <c:v>1.56</c:v>
                </c:pt>
                <c:pt idx="1270">
                  <c:v>1.65</c:v>
                </c:pt>
                <c:pt idx="1271">
                  <c:v>1.81</c:v>
                </c:pt>
                <c:pt idx="1272">
                  <c:v>1.92</c:v>
                </c:pt>
                <c:pt idx="1273">
                  <c:v>1.98</c:v>
                </c:pt>
                <c:pt idx="1274">
                  <c:v>2.15</c:v>
                </c:pt>
                <c:pt idx="1275">
                  <c:v>2.23</c:v>
                </c:pt>
                <c:pt idx="1276">
                  <c:v>2.33</c:v>
                </c:pt>
                <c:pt idx="1277">
                  <c:v>2.5</c:v>
                </c:pt>
                <c:pt idx="1278">
                  <c:v>2.63</c:v>
                </c:pt>
                <c:pt idx="1279">
                  <c:v>2.72</c:v>
                </c:pt>
                <c:pt idx="1280">
                  <c:v>2.84</c:v>
                </c:pt>
                <c:pt idx="1281">
                  <c:v>2.87</c:v>
                </c:pt>
                <c:pt idx="1282">
                  <c:v>2.98</c:v>
                </c:pt>
                <c:pt idx="1283">
                  <c:v>3.08</c:v>
                </c:pt>
                <c:pt idx="1284">
                  <c:v>3.2</c:v>
                </c:pt>
                <c:pt idx="1285">
                  <c:v>3.25</c:v>
                </c:pt>
                <c:pt idx="1286">
                  <c:v>3.22</c:v>
                </c:pt>
                <c:pt idx="1287">
                  <c:v>3.32</c:v>
                </c:pt>
                <c:pt idx="1288">
                  <c:v>3.39</c:v>
                </c:pt>
                <c:pt idx="1289">
                  <c:v>3.44</c:v>
                </c:pt>
                <c:pt idx="1290">
                  <c:v>3.63</c:v>
                </c:pt>
                <c:pt idx="1291">
                  <c:v>3.65</c:v>
                </c:pt>
                <c:pt idx="1292">
                  <c:v>3.75</c:v>
                </c:pt>
                <c:pt idx="1293">
                  <c:v>3.72</c:v>
                </c:pt>
                <c:pt idx="1294">
                  <c:v>3.84</c:v>
                </c:pt>
                <c:pt idx="1295">
                  <c:v>3.77</c:v>
                </c:pt>
                <c:pt idx="1296">
                  <c:v>3.88</c:v>
                </c:pt>
                <c:pt idx="1297">
                  <c:v>3.75</c:v>
                </c:pt>
                <c:pt idx="1298">
                  <c:v>3.75</c:v>
                </c:pt>
                <c:pt idx="1299">
                  <c:v>3.86</c:v>
                </c:pt>
                <c:pt idx="1300">
                  <c:v>3.87</c:v>
                </c:pt>
                <c:pt idx="1301">
                  <c:v>3.81</c:v>
                </c:pt>
                <c:pt idx="1302">
                  <c:v>3.86</c:v>
                </c:pt>
                <c:pt idx="1303">
                  <c:v>3.78</c:v>
                </c:pt>
                <c:pt idx="1304">
                  <c:v>3.74</c:v>
                </c:pt>
                <c:pt idx="1305">
                  <c:v>3.71</c:v>
                </c:pt>
                <c:pt idx="1306">
                  <c:v>3.66</c:v>
                </c:pt>
                <c:pt idx="1307">
                  <c:v>3.54</c:v>
                </c:pt>
                <c:pt idx="1308">
                  <c:v>3.58</c:v>
                </c:pt>
                <c:pt idx="1309">
                  <c:v>3.47</c:v>
                </c:pt>
                <c:pt idx="1310">
                  <c:v>3.47</c:v>
                </c:pt>
                <c:pt idx="1311">
                  <c:v>3.42</c:v>
                </c:pt>
                <c:pt idx="1312">
                  <c:v>3.28</c:v>
                </c:pt>
                <c:pt idx="1313">
                  <c:v>3.21</c:v>
                </c:pt>
                <c:pt idx="1314">
                  <c:v>3.04</c:v>
                </c:pt>
                <c:pt idx="1315">
                  <c:v>3.02</c:v>
                </c:pt>
                <c:pt idx="1316">
                  <c:v>2.9</c:v>
                </c:pt>
                <c:pt idx="1317">
                  <c:v>2.85</c:v>
                </c:pt>
                <c:pt idx="1318">
                  <c:v>2.73</c:v>
                </c:pt>
                <c:pt idx="1319">
                  <c:v>2.6</c:v>
                </c:pt>
                <c:pt idx="1320">
                  <c:v>2.5499999999999998</c:v>
                </c:pt>
                <c:pt idx="1321">
                  <c:v>2.4</c:v>
                </c:pt>
                <c:pt idx="1322">
                  <c:v>2.29</c:v>
                </c:pt>
                <c:pt idx="1323">
                  <c:v>2.19</c:v>
                </c:pt>
                <c:pt idx="1324">
                  <c:v>2.2200000000000002</c:v>
                </c:pt>
                <c:pt idx="1325">
                  <c:v>1.98</c:v>
                </c:pt>
                <c:pt idx="1326">
                  <c:v>1.83</c:v>
                </c:pt>
                <c:pt idx="1327">
                  <c:v>1.77</c:v>
                </c:pt>
                <c:pt idx="1328">
                  <c:v>1.57</c:v>
                </c:pt>
                <c:pt idx="1329">
                  <c:v>1.45</c:v>
                </c:pt>
                <c:pt idx="1330">
                  <c:v>1.4</c:v>
                </c:pt>
                <c:pt idx="1331">
                  <c:v>1.17</c:v>
                </c:pt>
                <c:pt idx="1332">
                  <c:v>1.1399999999999999</c:v>
                </c:pt>
                <c:pt idx="1333">
                  <c:v>1.04</c:v>
                </c:pt>
                <c:pt idx="1334">
                  <c:v>0.78</c:v>
                </c:pt>
                <c:pt idx="1335">
                  <c:v>0.75</c:v>
                </c:pt>
                <c:pt idx="1336">
                  <c:v>0.7</c:v>
                </c:pt>
                <c:pt idx="1337">
                  <c:v>0.67</c:v>
                </c:pt>
                <c:pt idx="1338">
                  <c:v>0.49</c:v>
                </c:pt>
                <c:pt idx="1339">
                  <c:v>0.43</c:v>
                </c:pt>
                <c:pt idx="1340">
                  <c:v>0.28000000000000003</c:v>
                </c:pt>
                <c:pt idx="1341">
                  <c:v>0.23</c:v>
                </c:pt>
                <c:pt idx="1342">
                  <c:v>0.06</c:v>
                </c:pt>
                <c:pt idx="1343">
                  <c:v>0.04</c:v>
                </c:pt>
                <c:pt idx="1344">
                  <c:v>-0.09</c:v>
                </c:pt>
                <c:pt idx="1345">
                  <c:v>-0.1</c:v>
                </c:pt>
                <c:pt idx="1346">
                  <c:v>-0.22</c:v>
                </c:pt>
                <c:pt idx="1347">
                  <c:v>-0.2</c:v>
                </c:pt>
                <c:pt idx="1348">
                  <c:v>-0.3</c:v>
                </c:pt>
                <c:pt idx="1349">
                  <c:v>-0.34</c:v>
                </c:pt>
                <c:pt idx="1350">
                  <c:v>-0.42</c:v>
                </c:pt>
                <c:pt idx="1351">
                  <c:v>-0.46</c:v>
                </c:pt>
                <c:pt idx="1352">
                  <c:v>-0.52</c:v>
                </c:pt>
                <c:pt idx="1353">
                  <c:v>-0.61</c:v>
                </c:pt>
                <c:pt idx="1354">
                  <c:v>-0.65</c:v>
                </c:pt>
                <c:pt idx="1355">
                  <c:v>-0.64</c:v>
                </c:pt>
                <c:pt idx="1356">
                  <c:v>-0.73</c:v>
                </c:pt>
                <c:pt idx="1357">
                  <c:v>-0.67</c:v>
                </c:pt>
                <c:pt idx="1358">
                  <c:v>-0.7</c:v>
                </c:pt>
                <c:pt idx="1359">
                  <c:v>-0.66</c:v>
                </c:pt>
                <c:pt idx="1360">
                  <c:v>-0.66</c:v>
                </c:pt>
                <c:pt idx="1361">
                  <c:v>-0.61</c:v>
                </c:pt>
                <c:pt idx="1362">
                  <c:v>-0.59</c:v>
                </c:pt>
                <c:pt idx="1363">
                  <c:v>-0.56999999999999995</c:v>
                </c:pt>
                <c:pt idx="1364">
                  <c:v>-0.54</c:v>
                </c:pt>
                <c:pt idx="1365">
                  <c:v>-0.44</c:v>
                </c:pt>
                <c:pt idx="1366">
                  <c:v>-0.41</c:v>
                </c:pt>
                <c:pt idx="1367">
                  <c:v>-0.45</c:v>
                </c:pt>
                <c:pt idx="1368">
                  <c:v>-0.32</c:v>
                </c:pt>
                <c:pt idx="1369">
                  <c:v>-0.25</c:v>
                </c:pt>
                <c:pt idx="1370">
                  <c:v>-0.16</c:v>
                </c:pt>
                <c:pt idx="1371">
                  <c:v>-0.18</c:v>
                </c:pt>
                <c:pt idx="1372">
                  <c:v>-0.11</c:v>
                </c:pt>
                <c:pt idx="1373">
                  <c:v>-0.08</c:v>
                </c:pt>
                <c:pt idx="1374">
                  <c:v>-0.02</c:v>
                </c:pt>
                <c:pt idx="1375">
                  <c:v>0.08</c:v>
                </c:pt>
                <c:pt idx="1376">
                  <c:v>0.18</c:v>
                </c:pt>
                <c:pt idx="1377">
                  <c:v>0.33</c:v>
                </c:pt>
                <c:pt idx="1378">
                  <c:v>0.41</c:v>
                </c:pt>
                <c:pt idx="1379">
                  <c:v>0.52</c:v>
                </c:pt>
                <c:pt idx="1380">
                  <c:v>0.65</c:v>
                </c:pt>
                <c:pt idx="1381">
                  <c:v>0.74</c:v>
                </c:pt>
                <c:pt idx="1382">
                  <c:v>0.87</c:v>
                </c:pt>
                <c:pt idx="1383">
                  <c:v>0.96</c:v>
                </c:pt>
                <c:pt idx="1384">
                  <c:v>1.05</c:v>
                </c:pt>
                <c:pt idx="1385">
                  <c:v>1.2</c:v>
                </c:pt>
                <c:pt idx="1386">
                  <c:v>1.4</c:v>
                </c:pt>
                <c:pt idx="1387">
                  <c:v>1.5</c:v>
                </c:pt>
                <c:pt idx="1388">
                  <c:v>1.57</c:v>
                </c:pt>
                <c:pt idx="1389">
                  <c:v>1.65</c:v>
                </c:pt>
                <c:pt idx="1390">
                  <c:v>1.9</c:v>
                </c:pt>
                <c:pt idx="1391">
                  <c:v>1.98</c:v>
                </c:pt>
                <c:pt idx="1392">
                  <c:v>2.1</c:v>
                </c:pt>
                <c:pt idx="1393">
                  <c:v>2.25</c:v>
                </c:pt>
                <c:pt idx="1394">
                  <c:v>2.2999999999999998</c:v>
                </c:pt>
                <c:pt idx="1395">
                  <c:v>2.5099999999999998</c:v>
                </c:pt>
                <c:pt idx="1396">
                  <c:v>2.54</c:v>
                </c:pt>
                <c:pt idx="1397">
                  <c:v>2.69</c:v>
                </c:pt>
                <c:pt idx="1398">
                  <c:v>2.65</c:v>
                </c:pt>
                <c:pt idx="1399">
                  <c:v>2.77</c:v>
                </c:pt>
                <c:pt idx="1400">
                  <c:v>2.85</c:v>
                </c:pt>
                <c:pt idx="1401">
                  <c:v>3.06</c:v>
                </c:pt>
                <c:pt idx="1402">
                  <c:v>3.1</c:v>
                </c:pt>
                <c:pt idx="1403">
                  <c:v>3.25</c:v>
                </c:pt>
                <c:pt idx="1404">
                  <c:v>3.26</c:v>
                </c:pt>
                <c:pt idx="1405">
                  <c:v>3.37</c:v>
                </c:pt>
                <c:pt idx="1406">
                  <c:v>3.46</c:v>
                </c:pt>
                <c:pt idx="1407">
                  <c:v>3.5</c:v>
                </c:pt>
                <c:pt idx="1408">
                  <c:v>3.58</c:v>
                </c:pt>
                <c:pt idx="1409">
                  <c:v>3.61</c:v>
                </c:pt>
                <c:pt idx="1410">
                  <c:v>3.75</c:v>
                </c:pt>
                <c:pt idx="1411">
                  <c:v>3.84</c:v>
                </c:pt>
                <c:pt idx="1412">
                  <c:v>3.89</c:v>
                </c:pt>
                <c:pt idx="1413">
                  <c:v>3.92</c:v>
                </c:pt>
                <c:pt idx="1414">
                  <c:v>4.01</c:v>
                </c:pt>
                <c:pt idx="1415">
                  <c:v>3.95</c:v>
                </c:pt>
                <c:pt idx="1416">
                  <c:v>4.13</c:v>
                </c:pt>
                <c:pt idx="1417">
                  <c:v>4.08</c:v>
                </c:pt>
                <c:pt idx="1418">
                  <c:v>4.22</c:v>
                </c:pt>
                <c:pt idx="1419">
                  <c:v>4.22</c:v>
                </c:pt>
                <c:pt idx="1420">
                  <c:v>4.22</c:v>
                </c:pt>
                <c:pt idx="1421">
                  <c:v>4.1100000000000003</c:v>
                </c:pt>
                <c:pt idx="1422">
                  <c:v>4.17</c:v>
                </c:pt>
                <c:pt idx="1423">
                  <c:v>4.13</c:v>
                </c:pt>
                <c:pt idx="1424">
                  <c:v>4.12</c:v>
                </c:pt>
                <c:pt idx="1425">
                  <c:v>4.04</c:v>
                </c:pt>
                <c:pt idx="1426">
                  <c:v>4.0999999999999996</c:v>
                </c:pt>
                <c:pt idx="1427">
                  <c:v>4.05</c:v>
                </c:pt>
                <c:pt idx="1428">
                  <c:v>4.07</c:v>
                </c:pt>
                <c:pt idx="1429">
                  <c:v>4.08</c:v>
                </c:pt>
                <c:pt idx="1430">
                  <c:v>4.05</c:v>
                </c:pt>
                <c:pt idx="1431">
                  <c:v>3.92</c:v>
                </c:pt>
                <c:pt idx="1432">
                  <c:v>3.95</c:v>
                </c:pt>
                <c:pt idx="1433">
                  <c:v>3.85</c:v>
                </c:pt>
                <c:pt idx="1434">
                  <c:v>3.81</c:v>
                </c:pt>
                <c:pt idx="1435">
                  <c:v>3.59</c:v>
                </c:pt>
                <c:pt idx="1436">
                  <c:v>3.63</c:v>
                </c:pt>
                <c:pt idx="1437">
                  <c:v>3.55</c:v>
                </c:pt>
                <c:pt idx="1438">
                  <c:v>3.48</c:v>
                </c:pt>
                <c:pt idx="1439">
                  <c:v>3.45</c:v>
                </c:pt>
                <c:pt idx="1440">
                  <c:v>3.27</c:v>
                </c:pt>
                <c:pt idx="1441">
                  <c:v>3.33</c:v>
                </c:pt>
                <c:pt idx="1442">
                  <c:v>3.21</c:v>
                </c:pt>
                <c:pt idx="1443">
                  <c:v>3.15</c:v>
                </c:pt>
                <c:pt idx="1444">
                  <c:v>3</c:v>
                </c:pt>
                <c:pt idx="1445">
                  <c:v>2.97</c:v>
                </c:pt>
                <c:pt idx="1446">
                  <c:v>2.87</c:v>
                </c:pt>
                <c:pt idx="1447">
                  <c:v>2.7</c:v>
                </c:pt>
                <c:pt idx="1448">
                  <c:v>2.56</c:v>
                </c:pt>
                <c:pt idx="1449">
                  <c:v>2.5099999999999998</c:v>
                </c:pt>
                <c:pt idx="1450">
                  <c:v>2.4500000000000002</c:v>
                </c:pt>
                <c:pt idx="1451">
                  <c:v>2.38</c:v>
                </c:pt>
                <c:pt idx="1452">
                  <c:v>2.2200000000000002</c:v>
                </c:pt>
                <c:pt idx="1453">
                  <c:v>2.08</c:v>
                </c:pt>
                <c:pt idx="1454">
                  <c:v>1.98</c:v>
                </c:pt>
                <c:pt idx="1455">
                  <c:v>1.89</c:v>
                </c:pt>
                <c:pt idx="1456">
                  <c:v>1.74</c:v>
                </c:pt>
                <c:pt idx="1457">
                  <c:v>1.61</c:v>
                </c:pt>
                <c:pt idx="1458">
                  <c:v>1.53</c:v>
                </c:pt>
                <c:pt idx="1459">
                  <c:v>1.33</c:v>
                </c:pt>
                <c:pt idx="1460">
                  <c:v>1.25</c:v>
                </c:pt>
                <c:pt idx="1461">
                  <c:v>1.1499999999999999</c:v>
                </c:pt>
                <c:pt idx="1462">
                  <c:v>1.1299999999999999</c:v>
                </c:pt>
                <c:pt idx="1463">
                  <c:v>1.05</c:v>
                </c:pt>
                <c:pt idx="1464">
                  <c:v>0.94</c:v>
                </c:pt>
                <c:pt idx="1465">
                  <c:v>0.88</c:v>
                </c:pt>
                <c:pt idx="1466">
                  <c:v>0.62</c:v>
                </c:pt>
                <c:pt idx="1467">
                  <c:v>0.67</c:v>
                </c:pt>
                <c:pt idx="1468">
                  <c:v>0.59</c:v>
                </c:pt>
                <c:pt idx="1469">
                  <c:v>0.44</c:v>
                </c:pt>
                <c:pt idx="1470">
                  <c:v>0.57999999999999996</c:v>
                </c:pt>
                <c:pt idx="1471">
                  <c:v>0.41</c:v>
                </c:pt>
                <c:pt idx="1472">
                  <c:v>0.39</c:v>
                </c:pt>
                <c:pt idx="1473">
                  <c:v>0.26</c:v>
                </c:pt>
                <c:pt idx="1474">
                  <c:v>0.19</c:v>
                </c:pt>
                <c:pt idx="1475">
                  <c:v>0.12</c:v>
                </c:pt>
                <c:pt idx="1476">
                  <c:v>0.09</c:v>
                </c:pt>
                <c:pt idx="1477">
                  <c:v>0</c:v>
                </c:pt>
                <c:pt idx="1478">
                  <c:v>-7.0000000000000007E-2</c:v>
                </c:pt>
                <c:pt idx="1479">
                  <c:v>-7.0000000000000007E-2</c:v>
                </c:pt>
                <c:pt idx="1480">
                  <c:v>-0.14000000000000001</c:v>
                </c:pt>
                <c:pt idx="1481">
                  <c:v>-0.13</c:v>
                </c:pt>
                <c:pt idx="1482">
                  <c:v>-0.19</c:v>
                </c:pt>
                <c:pt idx="1483">
                  <c:v>-0.2</c:v>
                </c:pt>
                <c:pt idx="1484">
                  <c:v>-0.16</c:v>
                </c:pt>
                <c:pt idx="1485">
                  <c:v>-0.18</c:v>
                </c:pt>
                <c:pt idx="1486">
                  <c:v>-0.22</c:v>
                </c:pt>
                <c:pt idx="1487">
                  <c:v>-0.28999999999999998</c:v>
                </c:pt>
                <c:pt idx="1488">
                  <c:v>-0.21</c:v>
                </c:pt>
                <c:pt idx="1489">
                  <c:v>-0.15</c:v>
                </c:pt>
                <c:pt idx="1490">
                  <c:v>-0.14000000000000001</c:v>
                </c:pt>
                <c:pt idx="1491">
                  <c:v>-0.14000000000000001</c:v>
                </c:pt>
                <c:pt idx="1492">
                  <c:v>-0.05</c:v>
                </c:pt>
                <c:pt idx="1493">
                  <c:v>0.06</c:v>
                </c:pt>
                <c:pt idx="1494">
                  <c:v>0.11</c:v>
                </c:pt>
                <c:pt idx="1495">
                  <c:v>0.09</c:v>
                </c:pt>
                <c:pt idx="1496">
                  <c:v>0.2</c:v>
                </c:pt>
                <c:pt idx="1497">
                  <c:v>0.11</c:v>
                </c:pt>
                <c:pt idx="1498">
                  <c:v>0.17</c:v>
                </c:pt>
                <c:pt idx="1499">
                  <c:v>0.26</c:v>
                </c:pt>
                <c:pt idx="1500">
                  <c:v>0.42</c:v>
                </c:pt>
                <c:pt idx="1501">
                  <c:v>0.37</c:v>
                </c:pt>
                <c:pt idx="1502">
                  <c:v>0.64</c:v>
                </c:pt>
                <c:pt idx="1503">
                  <c:v>0.55000000000000004</c:v>
                </c:pt>
                <c:pt idx="1504">
                  <c:v>0.68</c:v>
                </c:pt>
                <c:pt idx="1505">
                  <c:v>0.84</c:v>
                </c:pt>
                <c:pt idx="1506">
                  <c:v>0.88</c:v>
                </c:pt>
                <c:pt idx="1507">
                  <c:v>1</c:v>
                </c:pt>
                <c:pt idx="1508">
                  <c:v>1.1000000000000001</c:v>
                </c:pt>
                <c:pt idx="1509">
                  <c:v>1.26</c:v>
                </c:pt>
                <c:pt idx="1510">
                  <c:v>1.28</c:v>
                </c:pt>
                <c:pt idx="1511">
                  <c:v>1.46</c:v>
                </c:pt>
                <c:pt idx="1512">
                  <c:v>1.54</c:v>
                </c:pt>
                <c:pt idx="1513">
                  <c:v>1.69</c:v>
                </c:pt>
                <c:pt idx="1514">
                  <c:v>1.79</c:v>
                </c:pt>
                <c:pt idx="1515">
                  <c:v>1.93</c:v>
                </c:pt>
                <c:pt idx="1516">
                  <c:v>2.08</c:v>
                </c:pt>
                <c:pt idx="1517">
                  <c:v>2.14</c:v>
                </c:pt>
                <c:pt idx="1518">
                  <c:v>2.2799999999999998</c:v>
                </c:pt>
                <c:pt idx="1519">
                  <c:v>2.2400000000000002</c:v>
                </c:pt>
                <c:pt idx="1520">
                  <c:v>2.39</c:v>
                </c:pt>
                <c:pt idx="1521">
                  <c:v>2.5299999999999998</c:v>
                </c:pt>
                <c:pt idx="1522">
                  <c:v>2.57</c:v>
                </c:pt>
                <c:pt idx="1523">
                  <c:v>2.7</c:v>
                </c:pt>
                <c:pt idx="1524">
                  <c:v>2.75</c:v>
                </c:pt>
                <c:pt idx="1525">
                  <c:v>2.84</c:v>
                </c:pt>
                <c:pt idx="1526">
                  <c:v>2.89</c:v>
                </c:pt>
                <c:pt idx="1527">
                  <c:v>2.89</c:v>
                </c:pt>
                <c:pt idx="1528">
                  <c:v>2.97</c:v>
                </c:pt>
                <c:pt idx="1529">
                  <c:v>3.21</c:v>
                </c:pt>
                <c:pt idx="1530">
                  <c:v>3.22</c:v>
                </c:pt>
                <c:pt idx="1531">
                  <c:v>3.23</c:v>
                </c:pt>
                <c:pt idx="1532">
                  <c:v>3.34</c:v>
                </c:pt>
                <c:pt idx="1533">
                  <c:v>3.42</c:v>
                </c:pt>
                <c:pt idx="1534">
                  <c:v>3.44</c:v>
                </c:pt>
                <c:pt idx="1535">
                  <c:v>3.44</c:v>
                </c:pt>
                <c:pt idx="1536">
                  <c:v>3.57</c:v>
                </c:pt>
                <c:pt idx="1537">
                  <c:v>3.52</c:v>
                </c:pt>
                <c:pt idx="1538">
                  <c:v>3.59</c:v>
                </c:pt>
                <c:pt idx="1539">
                  <c:v>3.61</c:v>
                </c:pt>
                <c:pt idx="1540">
                  <c:v>3.61</c:v>
                </c:pt>
                <c:pt idx="1541">
                  <c:v>3.58</c:v>
                </c:pt>
                <c:pt idx="1542">
                  <c:v>3.72</c:v>
                </c:pt>
                <c:pt idx="1543">
                  <c:v>3.6</c:v>
                </c:pt>
                <c:pt idx="1544">
                  <c:v>3.6</c:v>
                </c:pt>
                <c:pt idx="1545">
                  <c:v>3.47</c:v>
                </c:pt>
                <c:pt idx="1546">
                  <c:v>3.62</c:v>
                </c:pt>
                <c:pt idx="1547">
                  <c:v>3.64</c:v>
                </c:pt>
                <c:pt idx="1548">
                  <c:v>3.54</c:v>
                </c:pt>
                <c:pt idx="1549">
                  <c:v>3.51</c:v>
                </c:pt>
                <c:pt idx="1550">
                  <c:v>3.53</c:v>
                </c:pt>
                <c:pt idx="1551">
                  <c:v>3.33</c:v>
                </c:pt>
                <c:pt idx="1552">
                  <c:v>3.39</c:v>
                </c:pt>
                <c:pt idx="1553">
                  <c:v>3.54</c:v>
                </c:pt>
                <c:pt idx="1554">
                  <c:v>3.38</c:v>
                </c:pt>
                <c:pt idx="1555">
                  <c:v>3.3</c:v>
                </c:pt>
                <c:pt idx="1556">
                  <c:v>3.23</c:v>
                </c:pt>
                <c:pt idx="1557">
                  <c:v>3.1</c:v>
                </c:pt>
                <c:pt idx="1558">
                  <c:v>3.11</c:v>
                </c:pt>
                <c:pt idx="1559">
                  <c:v>3.05</c:v>
                </c:pt>
                <c:pt idx="1560">
                  <c:v>3.01</c:v>
                </c:pt>
                <c:pt idx="1561">
                  <c:v>3.01</c:v>
                </c:pt>
                <c:pt idx="1562">
                  <c:v>2.84</c:v>
                </c:pt>
                <c:pt idx="1563">
                  <c:v>2.81</c:v>
                </c:pt>
                <c:pt idx="1564">
                  <c:v>2.64</c:v>
                </c:pt>
                <c:pt idx="1565">
                  <c:v>2.46</c:v>
                </c:pt>
                <c:pt idx="1566">
                  <c:v>2.5299999999999998</c:v>
                </c:pt>
                <c:pt idx="1567">
                  <c:v>2.5299999999999998</c:v>
                </c:pt>
                <c:pt idx="1568">
                  <c:v>2.4</c:v>
                </c:pt>
                <c:pt idx="1569">
                  <c:v>2.29</c:v>
                </c:pt>
                <c:pt idx="1570">
                  <c:v>2.13</c:v>
                </c:pt>
                <c:pt idx="1571">
                  <c:v>2.11</c:v>
                </c:pt>
                <c:pt idx="1572">
                  <c:v>1.84</c:v>
                </c:pt>
                <c:pt idx="1573">
                  <c:v>1.69</c:v>
                </c:pt>
                <c:pt idx="1574">
                  <c:v>1.7</c:v>
                </c:pt>
                <c:pt idx="1575">
                  <c:v>1.69</c:v>
                </c:pt>
                <c:pt idx="1576">
                  <c:v>1.54</c:v>
                </c:pt>
                <c:pt idx="1577">
                  <c:v>1.42</c:v>
                </c:pt>
                <c:pt idx="1578">
                  <c:v>1.29</c:v>
                </c:pt>
                <c:pt idx="1579">
                  <c:v>1.28</c:v>
                </c:pt>
                <c:pt idx="1580">
                  <c:v>1.06</c:v>
                </c:pt>
                <c:pt idx="1581">
                  <c:v>0.99</c:v>
                </c:pt>
                <c:pt idx="1582">
                  <c:v>0.81</c:v>
                </c:pt>
                <c:pt idx="1583">
                  <c:v>0.87</c:v>
                </c:pt>
                <c:pt idx="1584">
                  <c:v>0.78</c:v>
                </c:pt>
                <c:pt idx="1585">
                  <c:v>0.69</c:v>
                </c:pt>
                <c:pt idx="1586">
                  <c:v>0.56000000000000005</c:v>
                </c:pt>
                <c:pt idx="1587">
                  <c:v>0.61</c:v>
                </c:pt>
                <c:pt idx="1588">
                  <c:v>0.42</c:v>
                </c:pt>
                <c:pt idx="1589">
                  <c:v>0.33</c:v>
                </c:pt>
                <c:pt idx="1590">
                  <c:v>0.32</c:v>
                </c:pt>
                <c:pt idx="1591">
                  <c:v>0.22</c:v>
                </c:pt>
                <c:pt idx="1592">
                  <c:v>0.22</c:v>
                </c:pt>
                <c:pt idx="1593">
                  <c:v>0.05</c:v>
                </c:pt>
                <c:pt idx="1594">
                  <c:v>-0.09</c:v>
                </c:pt>
                <c:pt idx="1595">
                  <c:v>-0.05</c:v>
                </c:pt>
                <c:pt idx="1596">
                  <c:v>-0.25</c:v>
                </c:pt>
                <c:pt idx="1597">
                  <c:v>-0.15</c:v>
                </c:pt>
                <c:pt idx="1598">
                  <c:v>-0.24</c:v>
                </c:pt>
                <c:pt idx="1599">
                  <c:v>-0.21</c:v>
                </c:pt>
                <c:pt idx="1600">
                  <c:v>-0.25</c:v>
                </c:pt>
                <c:pt idx="1601">
                  <c:v>-0.33</c:v>
                </c:pt>
                <c:pt idx="1602">
                  <c:v>-0.26</c:v>
                </c:pt>
                <c:pt idx="1603">
                  <c:v>-0.27</c:v>
                </c:pt>
                <c:pt idx="1604">
                  <c:v>-0.28000000000000003</c:v>
                </c:pt>
                <c:pt idx="1605">
                  <c:v>-0.28000000000000003</c:v>
                </c:pt>
                <c:pt idx="1606">
                  <c:v>-0.37</c:v>
                </c:pt>
                <c:pt idx="1607">
                  <c:v>-0.41</c:v>
                </c:pt>
                <c:pt idx="1608">
                  <c:v>-0.32</c:v>
                </c:pt>
                <c:pt idx="1609">
                  <c:v>-0.24</c:v>
                </c:pt>
                <c:pt idx="1610">
                  <c:v>-0.28000000000000003</c:v>
                </c:pt>
                <c:pt idx="1611">
                  <c:v>-0.26</c:v>
                </c:pt>
                <c:pt idx="1612">
                  <c:v>-0.31</c:v>
                </c:pt>
                <c:pt idx="1613">
                  <c:v>-0.12</c:v>
                </c:pt>
                <c:pt idx="1614">
                  <c:v>-0.13</c:v>
                </c:pt>
                <c:pt idx="1615">
                  <c:v>0.02</c:v>
                </c:pt>
                <c:pt idx="1616">
                  <c:v>0</c:v>
                </c:pt>
                <c:pt idx="1617">
                  <c:v>0.14000000000000001</c:v>
                </c:pt>
                <c:pt idx="1618">
                  <c:v>0.06</c:v>
                </c:pt>
                <c:pt idx="1619">
                  <c:v>0.14000000000000001</c:v>
                </c:pt>
                <c:pt idx="1620">
                  <c:v>0.3</c:v>
                </c:pt>
                <c:pt idx="1621">
                  <c:v>0.39</c:v>
                </c:pt>
                <c:pt idx="1622">
                  <c:v>0.35</c:v>
                </c:pt>
                <c:pt idx="1623">
                  <c:v>0.47</c:v>
                </c:pt>
                <c:pt idx="1624">
                  <c:v>0.55000000000000004</c:v>
                </c:pt>
                <c:pt idx="1625">
                  <c:v>0.63</c:v>
                </c:pt>
                <c:pt idx="1626">
                  <c:v>0.74</c:v>
                </c:pt>
                <c:pt idx="1627">
                  <c:v>0.79</c:v>
                </c:pt>
                <c:pt idx="1628">
                  <c:v>0.78</c:v>
                </c:pt>
                <c:pt idx="1629">
                  <c:v>0.97</c:v>
                </c:pt>
                <c:pt idx="1630">
                  <c:v>1.19</c:v>
                </c:pt>
                <c:pt idx="1631">
                  <c:v>1.29</c:v>
                </c:pt>
                <c:pt idx="1632">
                  <c:v>1.22</c:v>
                </c:pt>
                <c:pt idx="1633">
                  <c:v>1.39</c:v>
                </c:pt>
                <c:pt idx="1634">
                  <c:v>1.51</c:v>
                </c:pt>
                <c:pt idx="1635">
                  <c:v>1.59</c:v>
                </c:pt>
                <c:pt idx="1636">
                  <c:v>1.66</c:v>
                </c:pt>
                <c:pt idx="1637">
                  <c:v>1.85</c:v>
                </c:pt>
                <c:pt idx="1638">
                  <c:v>1.81</c:v>
                </c:pt>
                <c:pt idx="1639">
                  <c:v>1.85</c:v>
                </c:pt>
                <c:pt idx="1640">
                  <c:v>1.95</c:v>
                </c:pt>
                <c:pt idx="1641">
                  <c:v>2.08</c:v>
                </c:pt>
                <c:pt idx="1642">
                  <c:v>2.19</c:v>
                </c:pt>
                <c:pt idx="1643">
                  <c:v>2.17</c:v>
                </c:pt>
                <c:pt idx="1644">
                  <c:v>2.3199999999999998</c:v>
                </c:pt>
                <c:pt idx="1645">
                  <c:v>2.27</c:v>
                </c:pt>
                <c:pt idx="1646">
                  <c:v>2.46</c:v>
                </c:pt>
                <c:pt idx="1647">
                  <c:v>2.48</c:v>
                </c:pt>
                <c:pt idx="1648">
                  <c:v>2.57</c:v>
                </c:pt>
                <c:pt idx="1649">
                  <c:v>2.7</c:v>
                </c:pt>
                <c:pt idx="1650">
                  <c:v>2.64</c:v>
                </c:pt>
                <c:pt idx="1651">
                  <c:v>2.75</c:v>
                </c:pt>
                <c:pt idx="1652">
                  <c:v>2.95</c:v>
                </c:pt>
                <c:pt idx="1653">
                  <c:v>2.96</c:v>
                </c:pt>
                <c:pt idx="1654">
                  <c:v>3.06</c:v>
                </c:pt>
                <c:pt idx="1655">
                  <c:v>3.08</c:v>
                </c:pt>
                <c:pt idx="1656">
                  <c:v>3.2</c:v>
                </c:pt>
                <c:pt idx="1657">
                  <c:v>3.24</c:v>
                </c:pt>
                <c:pt idx="1658">
                  <c:v>3.27</c:v>
                </c:pt>
                <c:pt idx="1659">
                  <c:v>3.38</c:v>
                </c:pt>
                <c:pt idx="1660">
                  <c:v>3.55</c:v>
                </c:pt>
                <c:pt idx="1661">
                  <c:v>3.56</c:v>
                </c:pt>
                <c:pt idx="1662">
                  <c:v>3.6</c:v>
                </c:pt>
                <c:pt idx="1663">
                  <c:v>3.67</c:v>
                </c:pt>
                <c:pt idx="1664">
                  <c:v>3.6</c:v>
                </c:pt>
                <c:pt idx="1665">
                  <c:v>3.7</c:v>
                </c:pt>
                <c:pt idx="1666">
                  <c:v>3.67</c:v>
                </c:pt>
                <c:pt idx="1667">
                  <c:v>3.68</c:v>
                </c:pt>
                <c:pt idx="1668">
                  <c:v>3.63</c:v>
                </c:pt>
                <c:pt idx="1669">
                  <c:v>3.63</c:v>
                </c:pt>
                <c:pt idx="1670">
                  <c:v>3.73</c:v>
                </c:pt>
                <c:pt idx="1671">
                  <c:v>3.63</c:v>
                </c:pt>
                <c:pt idx="1672">
                  <c:v>3.54</c:v>
                </c:pt>
                <c:pt idx="1673">
                  <c:v>3.5</c:v>
                </c:pt>
                <c:pt idx="1674">
                  <c:v>3.6</c:v>
                </c:pt>
                <c:pt idx="1675">
                  <c:v>3.65</c:v>
                </c:pt>
                <c:pt idx="1676">
                  <c:v>3.59</c:v>
                </c:pt>
                <c:pt idx="1677">
                  <c:v>3.57</c:v>
                </c:pt>
                <c:pt idx="1678">
                  <c:v>3.44</c:v>
                </c:pt>
                <c:pt idx="1679">
                  <c:v>3.44</c:v>
                </c:pt>
                <c:pt idx="1680">
                  <c:v>3.51</c:v>
                </c:pt>
                <c:pt idx="1681">
                  <c:v>3.44</c:v>
                </c:pt>
                <c:pt idx="1682">
                  <c:v>3.51</c:v>
                </c:pt>
                <c:pt idx="1683">
                  <c:v>3.4</c:v>
                </c:pt>
                <c:pt idx="1684">
                  <c:v>3.27</c:v>
                </c:pt>
                <c:pt idx="1685">
                  <c:v>3.13</c:v>
                </c:pt>
                <c:pt idx="1686">
                  <c:v>3.03</c:v>
                </c:pt>
                <c:pt idx="1687">
                  <c:v>3.04</c:v>
                </c:pt>
                <c:pt idx="1688">
                  <c:v>3.03</c:v>
                </c:pt>
                <c:pt idx="1689">
                  <c:v>2.95</c:v>
                </c:pt>
                <c:pt idx="1690">
                  <c:v>2.8</c:v>
                </c:pt>
                <c:pt idx="1691">
                  <c:v>2.88</c:v>
                </c:pt>
                <c:pt idx="1692">
                  <c:v>2.69</c:v>
                </c:pt>
                <c:pt idx="1693">
                  <c:v>2.5299999999999998</c:v>
                </c:pt>
                <c:pt idx="1694">
                  <c:v>2.36</c:v>
                </c:pt>
                <c:pt idx="1695">
                  <c:v>2.31</c:v>
                </c:pt>
                <c:pt idx="1696">
                  <c:v>2.31</c:v>
                </c:pt>
                <c:pt idx="1697">
                  <c:v>2.17</c:v>
                </c:pt>
                <c:pt idx="1698">
                  <c:v>2.09</c:v>
                </c:pt>
                <c:pt idx="1699">
                  <c:v>1.86</c:v>
                </c:pt>
                <c:pt idx="1700">
                  <c:v>1.61</c:v>
                </c:pt>
                <c:pt idx="1701">
                  <c:v>1.41</c:v>
                </c:pt>
                <c:pt idx="1702">
                  <c:v>1.51</c:v>
                </c:pt>
                <c:pt idx="1703">
                  <c:v>1.45</c:v>
                </c:pt>
                <c:pt idx="1704">
                  <c:v>1.33</c:v>
                </c:pt>
                <c:pt idx="1705">
                  <c:v>1.03</c:v>
                </c:pt>
                <c:pt idx="1706">
                  <c:v>1.27</c:v>
                </c:pt>
                <c:pt idx="1707">
                  <c:v>0.93</c:v>
                </c:pt>
                <c:pt idx="1708">
                  <c:v>0.89</c:v>
                </c:pt>
                <c:pt idx="1709">
                  <c:v>0.78</c:v>
                </c:pt>
                <c:pt idx="1710">
                  <c:v>0.69</c:v>
                </c:pt>
                <c:pt idx="1711">
                  <c:v>0.62</c:v>
                </c:pt>
                <c:pt idx="1712">
                  <c:v>0.52</c:v>
                </c:pt>
                <c:pt idx="1713">
                  <c:v>0.48</c:v>
                </c:pt>
                <c:pt idx="1714">
                  <c:v>0.43</c:v>
                </c:pt>
                <c:pt idx="1715">
                  <c:v>0.43</c:v>
                </c:pt>
                <c:pt idx="1716">
                  <c:v>0.32</c:v>
                </c:pt>
                <c:pt idx="1717">
                  <c:v>0.28000000000000003</c:v>
                </c:pt>
                <c:pt idx="1718">
                  <c:v>0.23</c:v>
                </c:pt>
                <c:pt idx="1719">
                  <c:v>0.21</c:v>
                </c:pt>
                <c:pt idx="1720">
                  <c:v>0.13</c:v>
                </c:pt>
                <c:pt idx="1721">
                  <c:v>0.18</c:v>
                </c:pt>
                <c:pt idx="1722">
                  <c:v>0.14000000000000001</c:v>
                </c:pt>
                <c:pt idx="1723">
                  <c:v>0.16</c:v>
                </c:pt>
                <c:pt idx="1724">
                  <c:v>7.0000000000000007E-2</c:v>
                </c:pt>
                <c:pt idx="1725">
                  <c:v>0.2</c:v>
                </c:pt>
                <c:pt idx="1726">
                  <c:v>0.14000000000000001</c:v>
                </c:pt>
                <c:pt idx="1727">
                  <c:v>0.04</c:v>
                </c:pt>
                <c:pt idx="1728">
                  <c:v>0.17</c:v>
                </c:pt>
                <c:pt idx="1729">
                  <c:v>0.15</c:v>
                </c:pt>
                <c:pt idx="1730">
                  <c:v>0.25</c:v>
                </c:pt>
                <c:pt idx="1731">
                  <c:v>0.17</c:v>
                </c:pt>
                <c:pt idx="1732">
                  <c:v>0.34</c:v>
                </c:pt>
                <c:pt idx="1733">
                  <c:v>0.12</c:v>
                </c:pt>
                <c:pt idx="1734">
                  <c:v>0.26</c:v>
                </c:pt>
                <c:pt idx="1735">
                  <c:v>0.28000000000000003</c:v>
                </c:pt>
                <c:pt idx="1736">
                  <c:v>0.19</c:v>
                </c:pt>
                <c:pt idx="1737">
                  <c:v>0.38</c:v>
                </c:pt>
                <c:pt idx="1738">
                  <c:v>0.39</c:v>
                </c:pt>
                <c:pt idx="1739">
                  <c:v>0.5</c:v>
                </c:pt>
                <c:pt idx="1740">
                  <c:v>0.41</c:v>
                </c:pt>
                <c:pt idx="1741">
                  <c:v>0.38</c:v>
                </c:pt>
                <c:pt idx="1742">
                  <c:v>0.63</c:v>
                </c:pt>
                <c:pt idx="1743">
                  <c:v>0.56999999999999995</c:v>
                </c:pt>
                <c:pt idx="1744">
                  <c:v>0.6</c:v>
                </c:pt>
                <c:pt idx="1745">
                  <c:v>0.61</c:v>
                </c:pt>
                <c:pt idx="1746">
                  <c:v>0.69</c:v>
                </c:pt>
                <c:pt idx="1747">
                  <c:v>0.76</c:v>
                </c:pt>
                <c:pt idx="1748">
                  <c:v>0.98</c:v>
                </c:pt>
                <c:pt idx="1749">
                  <c:v>1.0900000000000001</c:v>
                </c:pt>
                <c:pt idx="1750">
                  <c:v>1.0900000000000001</c:v>
                </c:pt>
                <c:pt idx="1751">
                  <c:v>1.1200000000000001</c:v>
                </c:pt>
                <c:pt idx="1752">
                  <c:v>1.2</c:v>
                </c:pt>
                <c:pt idx="1753">
                  <c:v>1.22</c:v>
                </c:pt>
                <c:pt idx="1754">
                  <c:v>1.47</c:v>
                </c:pt>
                <c:pt idx="1755">
                  <c:v>1.59</c:v>
                </c:pt>
                <c:pt idx="1756">
                  <c:v>1.77</c:v>
                </c:pt>
                <c:pt idx="1757">
                  <c:v>1.81</c:v>
                </c:pt>
                <c:pt idx="1758">
                  <c:v>1.94</c:v>
                </c:pt>
                <c:pt idx="1759">
                  <c:v>1.96</c:v>
                </c:pt>
                <c:pt idx="1760">
                  <c:v>2.2599999999999998</c:v>
                </c:pt>
                <c:pt idx="1761">
                  <c:v>2.2000000000000002</c:v>
                </c:pt>
                <c:pt idx="1762">
                  <c:v>2.38</c:v>
                </c:pt>
                <c:pt idx="1763">
                  <c:v>2.36</c:v>
                </c:pt>
                <c:pt idx="1764">
                  <c:v>2.59</c:v>
                </c:pt>
                <c:pt idx="1765">
                  <c:v>2.74</c:v>
                </c:pt>
                <c:pt idx="1766">
                  <c:v>2.73</c:v>
                </c:pt>
                <c:pt idx="1767">
                  <c:v>2.86</c:v>
                </c:pt>
                <c:pt idx="1768">
                  <c:v>2.98</c:v>
                </c:pt>
                <c:pt idx="1769">
                  <c:v>3.04</c:v>
                </c:pt>
                <c:pt idx="1770">
                  <c:v>3.2</c:v>
                </c:pt>
                <c:pt idx="1771">
                  <c:v>3.29</c:v>
                </c:pt>
                <c:pt idx="1772">
                  <c:v>3.25</c:v>
                </c:pt>
                <c:pt idx="1773">
                  <c:v>3.29</c:v>
                </c:pt>
                <c:pt idx="1774">
                  <c:v>3.33</c:v>
                </c:pt>
                <c:pt idx="1775">
                  <c:v>3.44</c:v>
                </c:pt>
                <c:pt idx="1776">
                  <c:v>3.46</c:v>
                </c:pt>
                <c:pt idx="1777">
                  <c:v>3.6</c:v>
                </c:pt>
                <c:pt idx="1778">
                  <c:v>3.66</c:v>
                </c:pt>
                <c:pt idx="1779">
                  <c:v>3.8</c:v>
                </c:pt>
                <c:pt idx="1780">
                  <c:v>3.67</c:v>
                </c:pt>
                <c:pt idx="1781">
                  <c:v>3.71</c:v>
                </c:pt>
                <c:pt idx="1782">
                  <c:v>3.77</c:v>
                </c:pt>
                <c:pt idx="1783">
                  <c:v>3.75</c:v>
                </c:pt>
                <c:pt idx="1784">
                  <c:v>3.74</c:v>
                </c:pt>
                <c:pt idx="1785">
                  <c:v>3.79</c:v>
                </c:pt>
                <c:pt idx="1786">
                  <c:v>3.92</c:v>
                </c:pt>
                <c:pt idx="1787">
                  <c:v>4.01</c:v>
                </c:pt>
                <c:pt idx="1788">
                  <c:v>3.77</c:v>
                </c:pt>
                <c:pt idx="1789">
                  <c:v>3.96</c:v>
                </c:pt>
                <c:pt idx="1790">
                  <c:v>3.89</c:v>
                </c:pt>
                <c:pt idx="1791">
                  <c:v>3.85</c:v>
                </c:pt>
                <c:pt idx="1792">
                  <c:v>3.87</c:v>
                </c:pt>
                <c:pt idx="1793">
                  <c:v>4</c:v>
                </c:pt>
                <c:pt idx="1794">
                  <c:v>3.99</c:v>
                </c:pt>
                <c:pt idx="1795">
                  <c:v>3.95</c:v>
                </c:pt>
                <c:pt idx="1796">
                  <c:v>4.03</c:v>
                </c:pt>
                <c:pt idx="1797">
                  <c:v>3.96</c:v>
                </c:pt>
                <c:pt idx="1798">
                  <c:v>3.91</c:v>
                </c:pt>
                <c:pt idx="1799">
                  <c:v>3.89</c:v>
                </c:pt>
                <c:pt idx="1800">
                  <c:v>3.88</c:v>
                </c:pt>
                <c:pt idx="1801">
                  <c:v>3.76</c:v>
                </c:pt>
                <c:pt idx="1802">
                  <c:v>3.72</c:v>
                </c:pt>
                <c:pt idx="1803">
                  <c:v>3.7</c:v>
                </c:pt>
                <c:pt idx="1804">
                  <c:v>3.77</c:v>
                </c:pt>
                <c:pt idx="1805">
                  <c:v>3.57</c:v>
                </c:pt>
                <c:pt idx="1806">
                  <c:v>3.62</c:v>
                </c:pt>
                <c:pt idx="1807">
                  <c:v>3.42</c:v>
                </c:pt>
                <c:pt idx="1808">
                  <c:v>3.37</c:v>
                </c:pt>
                <c:pt idx="1809">
                  <c:v>3.37</c:v>
                </c:pt>
                <c:pt idx="1810">
                  <c:v>3.49</c:v>
                </c:pt>
                <c:pt idx="1811">
                  <c:v>3.14</c:v>
                </c:pt>
                <c:pt idx="1812">
                  <c:v>2.84</c:v>
                </c:pt>
                <c:pt idx="1813">
                  <c:v>2.5299999999999998</c:v>
                </c:pt>
                <c:pt idx="1814">
                  <c:v>2.8</c:v>
                </c:pt>
                <c:pt idx="1815">
                  <c:v>2.6</c:v>
                </c:pt>
                <c:pt idx="1816">
                  <c:v>2.4700000000000002</c:v>
                </c:pt>
                <c:pt idx="1817">
                  <c:v>2.4500000000000002</c:v>
                </c:pt>
                <c:pt idx="1818">
                  <c:v>2.5</c:v>
                </c:pt>
                <c:pt idx="1819">
                  <c:v>2.42</c:v>
                </c:pt>
                <c:pt idx="1820">
                  <c:v>2.2599999999999998</c:v>
                </c:pt>
                <c:pt idx="1821">
                  <c:v>2.06</c:v>
                </c:pt>
                <c:pt idx="1822">
                  <c:v>1.78</c:v>
                </c:pt>
                <c:pt idx="1823">
                  <c:v>1.65</c:v>
                </c:pt>
                <c:pt idx="1824">
                  <c:v>1.62</c:v>
                </c:pt>
                <c:pt idx="1825">
                  <c:v>1.39</c:v>
                </c:pt>
                <c:pt idx="1826">
                  <c:v>1.19</c:v>
                </c:pt>
                <c:pt idx="1827">
                  <c:v>1.07</c:v>
                </c:pt>
                <c:pt idx="1828">
                  <c:v>0.85</c:v>
                </c:pt>
                <c:pt idx="1829">
                  <c:v>0.72</c:v>
                </c:pt>
                <c:pt idx="1830">
                  <c:v>0.52</c:v>
                </c:pt>
                <c:pt idx="1831">
                  <c:v>0.39</c:v>
                </c:pt>
                <c:pt idx="1832">
                  <c:v>0.22</c:v>
                </c:pt>
                <c:pt idx="1833">
                  <c:v>-0.01</c:v>
                </c:pt>
                <c:pt idx="1834">
                  <c:v>-0.16</c:v>
                </c:pt>
                <c:pt idx="1835">
                  <c:v>-0.33</c:v>
                </c:pt>
                <c:pt idx="1836">
                  <c:v>-0.38</c:v>
                </c:pt>
                <c:pt idx="1837">
                  <c:v>-0.53</c:v>
                </c:pt>
                <c:pt idx="1838">
                  <c:v>-0.52</c:v>
                </c:pt>
                <c:pt idx="1839">
                  <c:v>-0.45</c:v>
                </c:pt>
                <c:pt idx="1840">
                  <c:v>-0.49</c:v>
                </c:pt>
                <c:pt idx="1841">
                  <c:v>-0.47</c:v>
                </c:pt>
                <c:pt idx="1842">
                  <c:v>-0.62</c:v>
                </c:pt>
                <c:pt idx="1843">
                  <c:v>-0.61</c:v>
                </c:pt>
                <c:pt idx="1844">
                  <c:v>-0.55000000000000004</c:v>
                </c:pt>
                <c:pt idx="1845">
                  <c:v>-0.45</c:v>
                </c:pt>
                <c:pt idx="1846">
                  <c:v>-0.42</c:v>
                </c:pt>
                <c:pt idx="1847">
                  <c:v>-0.38</c:v>
                </c:pt>
                <c:pt idx="1848">
                  <c:v>-0.2</c:v>
                </c:pt>
                <c:pt idx="1849">
                  <c:v>-0.32</c:v>
                </c:pt>
                <c:pt idx="1850">
                  <c:v>-0.26</c:v>
                </c:pt>
                <c:pt idx="1851">
                  <c:v>-0.24</c:v>
                </c:pt>
                <c:pt idx="1852">
                  <c:v>-0.31</c:v>
                </c:pt>
                <c:pt idx="1853">
                  <c:v>-0.22</c:v>
                </c:pt>
                <c:pt idx="1854">
                  <c:v>-0.21</c:v>
                </c:pt>
                <c:pt idx="1855">
                  <c:v>-0.1</c:v>
                </c:pt>
                <c:pt idx="1856">
                  <c:v>-0.16</c:v>
                </c:pt>
                <c:pt idx="1857">
                  <c:v>-0.15</c:v>
                </c:pt>
                <c:pt idx="1858">
                  <c:v>-0.1</c:v>
                </c:pt>
                <c:pt idx="1859">
                  <c:v>-0.06</c:v>
                </c:pt>
                <c:pt idx="1860">
                  <c:v>-0.1</c:v>
                </c:pt>
                <c:pt idx="1861">
                  <c:v>0.11</c:v>
                </c:pt>
                <c:pt idx="1862">
                  <c:v>0.16</c:v>
                </c:pt>
                <c:pt idx="1863">
                  <c:v>0.21</c:v>
                </c:pt>
                <c:pt idx="1864">
                  <c:v>0.3</c:v>
                </c:pt>
                <c:pt idx="1865">
                  <c:v>0.27</c:v>
                </c:pt>
                <c:pt idx="1866">
                  <c:v>0.28999999999999998</c:v>
                </c:pt>
                <c:pt idx="1867">
                  <c:v>0.24</c:v>
                </c:pt>
                <c:pt idx="1868">
                  <c:v>0.24</c:v>
                </c:pt>
                <c:pt idx="1869">
                  <c:v>0.2</c:v>
                </c:pt>
                <c:pt idx="1870">
                  <c:v>0.21</c:v>
                </c:pt>
                <c:pt idx="1871">
                  <c:v>0.31</c:v>
                </c:pt>
                <c:pt idx="1872">
                  <c:v>0.28000000000000003</c:v>
                </c:pt>
                <c:pt idx="1873">
                  <c:v>0.34</c:v>
                </c:pt>
                <c:pt idx="1874">
                  <c:v>0.61</c:v>
                </c:pt>
                <c:pt idx="1875">
                  <c:v>0.59</c:v>
                </c:pt>
                <c:pt idx="1876">
                  <c:v>0.71</c:v>
                </c:pt>
                <c:pt idx="1877">
                  <c:v>0.8</c:v>
                </c:pt>
                <c:pt idx="1878">
                  <c:v>0.84</c:v>
                </c:pt>
                <c:pt idx="1879">
                  <c:v>0.64</c:v>
                </c:pt>
                <c:pt idx="1880">
                  <c:v>0.84</c:v>
                </c:pt>
                <c:pt idx="1881">
                  <c:v>0.89</c:v>
                </c:pt>
                <c:pt idx="1882">
                  <c:v>1.23</c:v>
                </c:pt>
                <c:pt idx="1883">
                  <c:v>1.25</c:v>
                </c:pt>
                <c:pt idx="1884">
                  <c:v>1.3</c:v>
                </c:pt>
                <c:pt idx="1885">
                  <c:v>1.53</c:v>
                </c:pt>
                <c:pt idx="1886">
                  <c:v>1.79</c:v>
                </c:pt>
                <c:pt idx="1887">
                  <c:v>1.87</c:v>
                </c:pt>
                <c:pt idx="1888">
                  <c:v>1.89</c:v>
                </c:pt>
                <c:pt idx="1889">
                  <c:v>1.87</c:v>
                </c:pt>
                <c:pt idx="1890">
                  <c:v>2</c:v>
                </c:pt>
                <c:pt idx="1891">
                  <c:v>2.1</c:v>
                </c:pt>
                <c:pt idx="1892">
                  <c:v>2.08</c:v>
                </c:pt>
                <c:pt idx="1893">
                  <c:v>2.17</c:v>
                </c:pt>
                <c:pt idx="1894">
                  <c:v>2.2999999999999998</c:v>
                </c:pt>
                <c:pt idx="1895">
                  <c:v>2.4900000000000002</c:v>
                </c:pt>
                <c:pt idx="1896">
                  <c:v>2.56</c:v>
                </c:pt>
                <c:pt idx="1897">
                  <c:v>2.62</c:v>
                </c:pt>
                <c:pt idx="1898">
                  <c:v>2.66</c:v>
                </c:pt>
                <c:pt idx="1899">
                  <c:v>2.79</c:v>
                </c:pt>
                <c:pt idx="1900">
                  <c:v>2.83</c:v>
                </c:pt>
                <c:pt idx="1901">
                  <c:v>2.88</c:v>
                </c:pt>
                <c:pt idx="1902">
                  <c:v>3.09</c:v>
                </c:pt>
                <c:pt idx="1903">
                  <c:v>3.01</c:v>
                </c:pt>
                <c:pt idx="1904">
                  <c:v>3.18</c:v>
                </c:pt>
                <c:pt idx="1905">
                  <c:v>3.15</c:v>
                </c:pt>
                <c:pt idx="1906">
                  <c:v>3.17</c:v>
                </c:pt>
                <c:pt idx="1907">
                  <c:v>3.19</c:v>
                </c:pt>
                <c:pt idx="1908">
                  <c:v>3.23</c:v>
                </c:pt>
                <c:pt idx="1909">
                  <c:v>3.39</c:v>
                </c:pt>
                <c:pt idx="1910">
                  <c:v>3.53</c:v>
                </c:pt>
                <c:pt idx="1911">
                  <c:v>3.53</c:v>
                </c:pt>
                <c:pt idx="1912">
                  <c:v>3.59</c:v>
                </c:pt>
                <c:pt idx="1913">
                  <c:v>3.67</c:v>
                </c:pt>
                <c:pt idx="1914">
                  <c:v>3.62</c:v>
                </c:pt>
                <c:pt idx="1915">
                  <c:v>3.67</c:v>
                </c:pt>
                <c:pt idx="1916">
                  <c:v>3.73</c:v>
                </c:pt>
                <c:pt idx="1917">
                  <c:v>3.67</c:v>
                </c:pt>
                <c:pt idx="1918">
                  <c:v>3.65</c:v>
                </c:pt>
                <c:pt idx="1919">
                  <c:v>3.55</c:v>
                </c:pt>
                <c:pt idx="1920">
                  <c:v>3.66</c:v>
                </c:pt>
                <c:pt idx="1921">
                  <c:v>3.54</c:v>
                </c:pt>
                <c:pt idx="1922">
                  <c:v>3.49</c:v>
                </c:pt>
                <c:pt idx="1923">
                  <c:v>3.49</c:v>
                </c:pt>
                <c:pt idx="1924">
                  <c:v>3.44</c:v>
                </c:pt>
                <c:pt idx="1925">
                  <c:v>3.39</c:v>
                </c:pt>
                <c:pt idx="1926">
                  <c:v>3.27</c:v>
                </c:pt>
                <c:pt idx="1927">
                  <c:v>3.31</c:v>
                </c:pt>
                <c:pt idx="1928">
                  <c:v>3.28</c:v>
                </c:pt>
                <c:pt idx="1929">
                  <c:v>3.24</c:v>
                </c:pt>
                <c:pt idx="1930">
                  <c:v>3.21</c:v>
                </c:pt>
                <c:pt idx="1931">
                  <c:v>3.12</c:v>
                </c:pt>
                <c:pt idx="1932">
                  <c:v>3.14</c:v>
                </c:pt>
                <c:pt idx="1933">
                  <c:v>3.03</c:v>
                </c:pt>
                <c:pt idx="1934">
                  <c:v>2.87</c:v>
                </c:pt>
                <c:pt idx="1935">
                  <c:v>2.83</c:v>
                </c:pt>
                <c:pt idx="1936">
                  <c:v>2.75</c:v>
                </c:pt>
                <c:pt idx="1937">
                  <c:v>2.7</c:v>
                </c:pt>
                <c:pt idx="1938">
                  <c:v>2.62</c:v>
                </c:pt>
                <c:pt idx="1939">
                  <c:v>2.62</c:v>
                </c:pt>
                <c:pt idx="1940">
                  <c:v>2.66</c:v>
                </c:pt>
                <c:pt idx="1941">
                  <c:v>2.52</c:v>
                </c:pt>
                <c:pt idx="1942">
                  <c:v>2.48</c:v>
                </c:pt>
                <c:pt idx="1943">
                  <c:v>2.1800000000000002</c:v>
                </c:pt>
                <c:pt idx="1944">
                  <c:v>2.14</c:v>
                </c:pt>
                <c:pt idx="1945">
                  <c:v>1.99</c:v>
                </c:pt>
                <c:pt idx="1946">
                  <c:v>1.91</c:v>
                </c:pt>
                <c:pt idx="1947">
                  <c:v>1.88</c:v>
                </c:pt>
                <c:pt idx="1948">
                  <c:v>1.87</c:v>
                </c:pt>
                <c:pt idx="1949">
                  <c:v>1.72</c:v>
                </c:pt>
                <c:pt idx="1950">
                  <c:v>1.66</c:v>
                </c:pt>
                <c:pt idx="1951">
                  <c:v>1.5</c:v>
                </c:pt>
                <c:pt idx="1952">
                  <c:v>1.49</c:v>
                </c:pt>
                <c:pt idx="1953">
                  <c:v>1.31</c:v>
                </c:pt>
                <c:pt idx="1954">
                  <c:v>1.08</c:v>
                </c:pt>
                <c:pt idx="1955">
                  <c:v>1.1000000000000001</c:v>
                </c:pt>
                <c:pt idx="1956">
                  <c:v>1</c:v>
                </c:pt>
                <c:pt idx="1957">
                  <c:v>0.83</c:v>
                </c:pt>
                <c:pt idx="1958">
                  <c:v>0.7</c:v>
                </c:pt>
                <c:pt idx="1959">
                  <c:v>0.64</c:v>
                </c:pt>
                <c:pt idx="1960">
                  <c:v>0.56000000000000005</c:v>
                </c:pt>
                <c:pt idx="1961">
                  <c:v>0.5</c:v>
                </c:pt>
                <c:pt idx="1962">
                  <c:v>0.43</c:v>
                </c:pt>
                <c:pt idx="1963">
                  <c:v>0.43</c:v>
                </c:pt>
                <c:pt idx="1964">
                  <c:v>0.51</c:v>
                </c:pt>
                <c:pt idx="1965">
                  <c:v>0.33</c:v>
                </c:pt>
                <c:pt idx="1966">
                  <c:v>0.22</c:v>
                </c:pt>
                <c:pt idx="1967">
                  <c:v>0.23</c:v>
                </c:pt>
                <c:pt idx="1968">
                  <c:v>0.33</c:v>
                </c:pt>
                <c:pt idx="1969">
                  <c:v>0.11</c:v>
                </c:pt>
                <c:pt idx="1970">
                  <c:v>7.0000000000000007E-2</c:v>
                </c:pt>
                <c:pt idx="1971">
                  <c:v>-7.0000000000000007E-2</c:v>
                </c:pt>
                <c:pt idx="1972">
                  <c:v>-0.1</c:v>
                </c:pt>
                <c:pt idx="1973">
                  <c:v>-0.11</c:v>
                </c:pt>
                <c:pt idx="1974">
                  <c:v>-0.08</c:v>
                </c:pt>
                <c:pt idx="1975">
                  <c:v>-0.1</c:v>
                </c:pt>
                <c:pt idx="1976">
                  <c:v>-7.0000000000000007E-2</c:v>
                </c:pt>
                <c:pt idx="1977">
                  <c:v>-0.1</c:v>
                </c:pt>
                <c:pt idx="1978">
                  <c:v>-0.11</c:v>
                </c:pt>
                <c:pt idx="1979">
                  <c:v>-0.06</c:v>
                </c:pt>
                <c:pt idx="1980">
                  <c:v>-0.06</c:v>
                </c:pt>
                <c:pt idx="1981">
                  <c:v>-0.04</c:v>
                </c:pt>
                <c:pt idx="1982">
                  <c:v>-0.13</c:v>
                </c:pt>
                <c:pt idx="1983">
                  <c:v>-0.03</c:v>
                </c:pt>
                <c:pt idx="1984">
                  <c:v>-0.05</c:v>
                </c:pt>
                <c:pt idx="1985">
                  <c:v>-0.02</c:v>
                </c:pt>
                <c:pt idx="1986">
                  <c:v>-0.01</c:v>
                </c:pt>
                <c:pt idx="1987">
                  <c:v>-0.02</c:v>
                </c:pt>
                <c:pt idx="1988">
                  <c:v>0.01</c:v>
                </c:pt>
                <c:pt idx="1989">
                  <c:v>0.08</c:v>
                </c:pt>
                <c:pt idx="1990">
                  <c:v>0.05</c:v>
                </c:pt>
                <c:pt idx="1991">
                  <c:v>0.13</c:v>
                </c:pt>
                <c:pt idx="1992">
                  <c:v>0.19</c:v>
                </c:pt>
                <c:pt idx="1993">
                  <c:v>0.19</c:v>
                </c:pt>
                <c:pt idx="1994">
                  <c:v>0.34</c:v>
                </c:pt>
                <c:pt idx="1995">
                  <c:v>0.4</c:v>
                </c:pt>
                <c:pt idx="1996">
                  <c:v>0.37</c:v>
                </c:pt>
                <c:pt idx="1997">
                  <c:v>0.42</c:v>
                </c:pt>
                <c:pt idx="1998">
                  <c:v>0.51</c:v>
                </c:pt>
                <c:pt idx="1999">
                  <c:v>0.56999999999999995</c:v>
                </c:pt>
                <c:pt idx="2000">
                  <c:v>0.59</c:v>
                </c:pt>
                <c:pt idx="2001">
                  <c:v>0.66</c:v>
                </c:pt>
                <c:pt idx="2002">
                  <c:v>0.68</c:v>
                </c:pt>
                <c:pt idx="2003">
                  <c:v>0.71</c:v>
                </c:pt>
                <c:pt idx="2004">
                  <c:v>0.85</c:v>
                </c:pt>
                <c:pt idx="2005">
                  <c:v>0.91</c:v>
                </c:pt>
                <c:pt idx="2006">
                  <c:v>0.98</c:v>
                </c:pt>
                <c:pt idx="2007">
                  <c:v>0.94</c:v>
                </c:pt>
                <c:pt idx="2008">
                  <c:v>1</c:v>
                </c:pt>
                <c:pt idx="2009">
                  <c:v>1.06</c:v>
                </c:pt>
                <c:pt idx="2010">
                  <c:v>1.1100000000000001</c:v>
                </c:pt>
                <c:pt idx="2011">
                  <c:v>1.1000000000000001</c:v>
                </c:pt>
                <c:pt idx="2012">
                  <c:v>1.06</c:v>
                </c:pt>
                <c:pt idx="2013">
                  <c:v>1.08</c:v>
                </c:pt>
                <c:pt idx="2014">
                  <c:v>1.1200000000000001</c:v>
                </c:pt>
                <c:pt idx="2015">
                  <c:v>1.21</c:v>
                </c:pt>
                <c:pt idx="2016">
                  <c:v>1.26</c:v>
                </c:pt>
                <c:pt idx="2017">
                  <c:v>1.32</c:v>
                </c:pt>
                <c:pt idx="2018">
                  <c:v>1.41</c:v>
                </c:pt>
                <c:pt idx="2019">
                  <c:v>1.45</c:v>
                </c:pt>
                <c:pt idx="2020">
                  <c:v>1.53</c:v>
                </c:pt>
                <c:pt idx="2021">
                  <c:v>1.64</c:v>
                </c:pt>
                <c:pt idx="2022">
                  <c:v>1.66</c:v>
                </c:pt>
                <c:pt idx="2023">
                  <c:v>1.65</c:v>
                </c:pt>
                <c:pt idx="2024">
                  <c:v>1.71</c:v>
                </c:pt>
                <c:pt idx="2025">
                  <c:v>1.71</c:v>
                </c:pt>
                <c:pt idx="2026">
                  <c:v>1.82</c:v>
                </c:pt>
                <c:pt idx="2027">
                  <c:v>1.9</c:v>
                </c:pt>
                <c:pt idx="2028">
                  <c:v>1.99</c:v>
                </c:pt>
                <c:pt idx="2029">
                  <c:v>1.98</c:v>
                </c:pt>
                <c:pt idx="2030">
                  <c:v>2.02</c:v>
                </c:pt>
                <c:pt idx="2031">
                  <c:v>2.0499999999999998</c:v>
                </c:pt>
                <c:pt idx="2032">
                  <c:v>2.02</c:v>
                </c:pt>
                <c:pt idx="2033">
                  <c:v>2.02</c:v>
                </c:pt>
                <c:pt idx="2034">
                  <c:v>2.0499999999999998</c:v>
                </c:pt>
                <c:pt idx="2035">
                  <c:v>1.97</c:v>
                </c:pt>
                <c:pt idx="2036">
                  <c:v>1.99</c:v>
                </c:pt>
                <c:pt idx="2037">
                  <c:v>2.0499999999999998</c:v>
                </c:pt>
                <c:pt idx="2038">
                  <c:v>2.0499999999999998</c:v>
                </c:pt>
                <c:pt idx="2039">
                  <c:v>2.1</c:v>
                </c:pt>
                <c:pt idx="2040">
                  <c:v>2.08</c:v>
                </c:pt>
                <c:pt idx="2041">
                  <c:v>2.09</c:v>
                </c:pt>
                <c:pt idx="2042">
                  <c:v>2.12</c:v>
                </c:pt>
                <c:pt idx="2043">
                  <c:v>2.13</c:v>
                </c:pt>
                <c:pt idx="2044">
                  <c:v>2.0499999999999998</c:v>
                </c:pt>
                <c:pt idx="2045">
                  <c:v>2.02</c:v>
                </c:pt>
                <c:pt idx="2046">
                  <c:v>1.97</c:v>
                </c:pt>
                <c:pt idx="2047">
                  <c:v>1.98</c:v>
                </c:pt>
                <c:pt idx="2048">
                  <c:v>1.99</c:v>
                </c:pt>
                <c:pt idx="2049">
                  <c:v>1.95</c:v>
                </c:pt>
                <c:pt idx="2050">
                  <c:v>1.87</c:v>
                </c:pt>
                <c:pt idx="2051">
                  <c:v>1.83</c:v>
                </c:pt>
                <c:pt idx="2052">
                  <c:v>1.76</c:v>
                </c:pt>
                <c:pt idx="2053">
                  <c:v>1.69</c:v>
                </c:pt>
                <c:pt idx="2054">
                  <c:v>1.71</c:v>
                </c:pt>
                <c:pt idx="2055">
                  <c:v>1.56</c:v>
                </c:pt>
                <c:pt idx="2056">
                  <c:v>1.55</c:v>
                </c:pt>
                <c:pt idx="2057">
                  <c:v>1.52</c:v>
                </c:pt>
                <c:pt idx="2058">
                  <c:v>1.49</c:v>
                </c:pt>
                <c:pt idx="2059">
                  <c:v>1.29</c:v>
                </c:pt>
                <c:pt idx="2060">
                  <c:v>1.24</c:v>
                </c:pt>
                <c:pt idx="2061">
                  <c:v>1.22</c:v>
                </c:pt>
                <c:pt idx="2062">
                  <c:v>1.0900000000000001</c:v>
                </c:pt>
                <c:pt idx="2063">
                  <c:v>1.01</c:v>
                </c:pt>
                <c:pt idx="2064">
                  <c:v>0.94</c:v>
                </c:pt>
                <c:pt idx="2065">
                  <c:v>0.84</c:v>
                </c:pt>
                <c:pt idx="2066">
                  <c:v>0.68</c:v>
                </c:pt>
                <c:pt idx="2067">
                  <c:v>0.62</c:v>
                </c:pt>
                <c:pt idx="2068">
                  <c:v>0.64</c:v>
                </c:pt>
                <c:pt idx="2069">
                  <c:v>0.52</c:v>
                </c:pt>
                <c:pt idx="2070">
                  <c:v>0.42</c:v>
                </c:pt>
                <c:pt idx="2071">
                  <c:v>0.39</c:v>
                </c:pt>
                <c:pt idx="2072">
                  <c:v>0.32</c:v>
                </c:pt>
                <c:pt idx="2073">
                  <c:v>0.27</c:v>
                </c:pt>
                <c:pt idx="2074">
                  <c:v>0.17</c:v>
                </c:pt>
                <c:pt idx="2075">
                  <c:v>0.08</c:v>
                </c:pt>
                <c:pt idx="2076">
                  <c:v>-0.06</c:v>
                </c:pt>
                <c:pt idx="2077">
                  <c:v>-7.0000000000000007E-2</c:v>
                </c:pt>
                <c:pt idx="2078">
                  <c:v>-0.1</c:v>
                </c:pt>
                <c:pt idx="2079">
                  <c:v>-0.17</c:v>
                </c:pt>
                <c:pt idx="2080">
                  <c:v>-0.31</c:v>
                </c:pt>
                <c:pt idx="2081">
                  <c:v>-0.35</c:v>
                </c:pt>
                <c:pt idx="2082">
                  <c:v>-0.39</c:v>
                </c:pt>
                <c:pt idx="2083">
                  <c:v>-0.43</c:v>
                </c:pt>
                <c:pt idx="2084">
                  <c:v>-0.56999999999999995</c:v>
                </c:pt>
                <c:pt idx="2085">
                  <c:v>-0.61</c:v>
                </c:pt>
                <c:pt idx="2086">
                  <c:v>-0.69</c:v>
                </c:pt>
                <c:pt idx="2087">
                  <c:v>-0.77</c:v>
                </c:pt>
                <c:pt idx="2088">
                  <c:v>-0.78</c:v>
                </c:pt>
                <c:pt idx="2089">
                  <c:v>-0.81</c:v>
                </c:pt>
                <c:pt idx="2090">
                  <c:v>-0.84</c:v>
                </c:pt>
                <c:pt idx="2091">
                  <c:v>-0.89</c:v>
                </c:pt>
                <c:pt idx="2092">
                  <c:v>-0.91</c:v>
                </c:pt>
                <c:pt idx="2093">
                  <c:v>-0.99</c:v>
                </c:pt>
                <c:pt idx="2094">
                  <c:v>-0.97</c:v>
                </c:pt>
                <c:pt idx="2095">
                  <c:v>-1</c:v>
                </c:pt>
                <c:pt idx="2096">
                  <c:v>-1.07</c:v>
                </c:pt>
                <c:pt idx="2097">
                  <c:v>-1.06</c:v>
                </c:pt>
                <c:pt idx="2098">
                  <c:v>-1.1100000000000001</c:v>
                </c:pt>
                <c:pt idx="2099">
                  <c:v>-1.1299999999999999</c:v>
                </c:pt>
                <c:pt idx="2100">
                  <c:v>-1.1000000000000001</c:v>
                </c:pt>
                <c:pt idx="2101">
                  <c:v>-1.1100000000000001</c:v>
                </c:pt>
                <c:pt idx="2102">
                  <c:v>-1.1499999999999999</c:v>
                </c:pt>
                <c:pt idx="2103">
                  <c:v>-1.1399999999999999</c:v>
                </c:pt>
                <c:pt idx="2104">
                  <c:v>-1.1599999999999999</c:v>
                </c:pt>
                <c:pt idx="2105">
                  <c:v>-1.1299999999999999</c:v>
                </c:pt>
                <c:pt idx="2106">
                  <c:v>-1.1200000000000001</c:v>
                </c:pt>
                <c:pt idx="2107">
                  <c:v>-1.1100000000000001</c:v>
                </c:pt>
                <c:pt idx="2108">
                  <c:v>-1.1000000000000001</c:v>
                </c:pt>
                <c:pt idx="2109">
                  <c:v>-1.1599999999999999</c:v>
                </c:pt>
                <c:pt idx="2110">
                  <c:v>-1.05</c:v>
                </c:pt>
                <c:pt idx="2111">
                  <c:v>-1.07</c:v>
                </c:pt>
                <c:pt idx="2112">
                  <c:v>-0.99</c:v>
                </c:pt>
                <c:pt idx="2113">
                  <c:v>-0.95</c:v>
                </c:pt>
                <c:pt idx="2114">
                  <c:v>-0.9</c:v>
                </c:pt>
                <c:pt idx="2115">
                  <c:v>-0.82</c:v>
                </c:pt>
                <c:pt idx="2116">
                  <c:v>-0.75</c:v>
                </c:pt>
                <c:pt idx="2117">
                  <c:v>-0.64</c:v>
                </c:pt>
                <c:pt idx="2118">
                  <c:v>-0.66</c:v>
                </c:pt>
                <c:pt idx="2119">
                  <c:v>-0.59</c:v>
                </c:pt>
                <c:pt idx="2120">
                  <c:v>-0.49</c:v>
                </c:pt>
                <c:pt idx="2121">
                  <c:v>-0.44</c:v>
                </c:pt>
                <c:pt idx="2122">
                  <c:v>-0.35</c:v>
                </c:pt>
                <c:pt idx="2123">
                  <c:v>-0.26</c:v>
                </c:pt>
                <c:pt idx="2124">
                  <c:v>-0.15</c:v>
                </c:pt>
                <c:pt idx="2125">
                  <c:v>-0.21</c:v>
                </c:pt>
                <c:pt idx="2126">
                  <c:v>-0.08</c:v>
                </c:pt>
                <c:pt idx="2127">
                  <c:v>-0.05</c:v>
                </c:pt>
                <c:pt idx="2128">
                  <c:v>0.02</c:v>
                </c:pt>
                <c:pt idx="2129">
                  <c:v>0.09</c:v>
                </c:pt>
                <c:pt idx="2130">
                  <c:v>0.24</c:v>
                </c:pt>
                <c:pt idx="2131">
                  <c:v>0.25</c:v>
                </c:pt>
                <c:pt idx="2132">
                  <c:v>0.42</c:v>
                </c:pt>
                <c:pt idx="2133">
                  <c:v>0.46</c:v>
                </c:pt>
                <c:pt idx="2134">
                  <c:v>0.59</c:v>
                </c:pt>
                <c:pt idx="2135">
                  <c:v>0.66</c:v>
                </c:pt>
                <c:pt idx="2136">
                  <c:v>0.68</c:v>
                </c:pt>
                <c:pt idx="2137">
                  <c:v>0.75</c:v>
                </c:pt>
                <c:pt idx="2138">
                  <c:v>0.84</c:v>
                </c:pt>
                <c:pt idx="2139">
                  <c:v>0.91</c:v>
                </c:pt>
                <c:pt idx="2140">
                  <c:v>1.07</c:v>
                </c:pt>
                <c:pt idx="2141">
                  <c:v>1.1299999999999999</c:v>
                </c:pt>
                <c:pt idx="2142">
                  <c:v>1.17</c:v>
                </c:pt>
                <c:pt idx="2143">
                  <c:v>1.27</c:v>
                </c:pt>
                <c:pt idx="2144">
                  <c:v>1.41</c:v>
                </c:pt>
                <c:pt idx="2145">
                  <c:v>1.43</c:v>
                </c:pt>
                <c:pt idx="2146">
                  <c:v>1.51</c:v>
                </c:pt>
                <c:pt idx="2147">
                  <c:v>1.54</c:v>
                </c:pt>
                <c:pt idx="2148">
                  <c:v>1.6</c:v>
                </c:pt>
                <c:pt idx="2149">
                  <c:v>1.62</c:v>
                </c:pt>
                <c:pt idx="2150">
                  <c:v>1.7</c:v>
                </c:pt>
                <c:pt idx="2151">
                  <c:v>1.72</c:v>
                </c:pt>
                <c:pt idx="2152">
                  <c:v>1.78</c:v>
                </c:pt>
                <c:pt idx="2153">
                  <c:v>1.83</c:v>
                </c:pt>
                <c:pt idx="2154">
                  <c:v>1.89</c:v>
                </c:pt>
                <c:pt idx="2155">
                  <c:v>1.89</c:v>
                </c:pt>
                <c:pt idx="2156">
                  <c:v>1.97</c:v>
                </c:pt>
                <c:pt idx="2157">
                  <c:v>1.93</c:v>
                </c:pt>
                <c:pt idx="2158">
                  <c:v>1.98</c:v>
                </c:pt>
                <c:pt idx="2159">
                  <c:v>1.98</c:v>
                </c:pt>
                <c:pt idx="2160">
                  <c:v>1.94</c:v>
                </c:pt>
                <c:pt idx="2161">
                  <c:v>1.95</c:v>
                </c:pt>
                <c:pt idx="2162">
                  <c:v>1.96</c:v>
                </c:pt>
                <c:pt idx="2163">
                  <c:v>1.96</c:v>
                </c:pt>
                <c:pt idx="2164">
                  <c:v>1.96</c:v>
                </c:pt>
                <c:pt idx="2165">
                  <c:v>1.94</c:v>
                </c:pt>
                <c:pt idx="2166">
                  <c:v>1.95</c:v>
                </c:pt>
                <c:pt idx="2167">
                  <c:v>1.94</c:v>
                </c:pt>
                <c:pt idx="2168">
                  <c:v>1.87</c:v>
                </c:pt>
                <c:pt idx="2169">
                  <c:v>1.85</c:v>
                </c:pt>
                <c:pt idx="2170">
                  <c:v>1.79</c:v>
                </c:pt>
                <c:pt idx="2171">
                  <c:v>1.75</c:v>
                </c:pt>
                <c:pt idx="2172">
                  <c:v>1.7</c:v>
                </c:pt>
                <c:pt idx="2173">
                  <c:v>1.65</c:v>
                </c:pt>
                <c:pt idx="2174">
                  <c:v>1.65</c:v>
                </c:pt>
                <c:pt idx="2175">
                  <c:v>1.56</c:v>
                </c:pt>
                <c:pt idx="2176">
                  <c:v>1.46</c:v>
                </c:pt>
                <c:pt idx="2177">
                  <c:v>1.46</c:v>
                </c:pt>
                <c:pt idx="2178">
                  <c:v>1.51</c:v>
                </c:pt>
                <c:pt idx="2179">
                  <c:v>1.44</c:v>
                </c:pt>
                <c:pt idx="2180">
                  <c:v>1.4</c:v>
                </c:pt>
                <c:pt idx="2181">
                  <c:v>1.37</c:v>
                </c:pt>
                <c:pt idx="2182">
                  <c:v>1.37</c:v>
                </c:pt>
                <c:pt idx="2183">
                  <c:v>1.38</c:v>
                </c:pt>
                <c:pt idx="2184">
                  <c:v>1.33</c:v>
                </c:pt>
                <c:pt idx="2185">
                  <c:v>1.27</c:v>
                </c:pt>
                <c:pt idx="2186">
                  <c:v>1.21</c:v>
                </c:pt>
                <c:pt idx="2187">
                  <c:v>1.1100000000000001</c:v>
                </c:pt>
                <c:pt idx="2188">
                  <c:v>1.05</c:v>
                </c:pt>
                <c:pt idx="2189">
                  <c:v>0.97</c:v>
                </c:pt>
                <c:pt idx="2190">
                  <c:v>0.93</c:v>
                </c:pt>
                <c:pt idx="2191">
                  <c:v>0.88</c:v>
                </c:pt>
                <c:pt idx="2192">
                  <c:v>0.8</c:v>
                </c:pt>
                <c:pt idx="2193">
                  <c:v>0.73</c:v>
                </c:pt>
                <c:pt idx="2194">
                  <c:v>0.6</c:v>
                </c:pt>
                <c:pt idx="2195">
                  <c:v>0.55000000000000004</c:v>
                </c:pt>
                <c:pt idx="2196">
                  <c:v>0.46</c:v>
                </c:pt>
                <c:pt idx="2197">
                  <c:v>0.28999999999999998</c:v>
                </c:pt>
                <c:pt idx="2198">
                  <c:v>0.24</c:v>
                </c:pt>
                <c:pt idx="2199">
                  <c:v>0.22</c:v>
                </c:pt>
                <c:pt idx="2200">
                  <c:v>0.1</c:v>
                </c:pt>
                <c:pt idx="2201">
                  <c:v>0.05</c:v>
                </c:pt>
                <c:pt idx="2202">
                  <c:v>-0.01</c:v>
                </c:pt>
                <c:pt idx="2203">
                  <c:v>-0.13</c:v>
                </c:pt>
                <c:pt idx="2204">
                  <c:v>-0.16</c:v>
                </c:pt>
                <c:pt idx="2205">
                  <c:v>-0.21</c:v>
                </c:pt>
                <c:pt idx="2206">
                  <c:v>-0.22</c:v>
                </c:pt>
                <c:pt idx="2207">
                  <c:v>-0.28999999999999998</c:v>
                </c:pt>
                <c:pt idx="2208">
                  <c:v>-0.35</c:v>
                </c:pt>
                <c:pt idx="2209">
                  <c:v>-0.48</c:v>
                </c:pt>
                <c:pt idx="2210">
                  <c:v>-0.48</c:v>
                </c:pt>
                <c:pt idx="2211">
                  <c:v>-0.52</c:v>
                </c:pt>
                <c:pt idx="2212">
                  <c:v>-0.62</c:v>
                </c:pt>
                <c:pt idx="2213">
                  <c:v>-0.65</c:v>
                </c:pt>
                <c:pt idx="2214">
                  <c:v>-0.68</c:v>
                </c:pt>
                <c:pt idx="2215">
                  <c:v>-0.74</c:v>
                </c:pt>
                <c:pt idx="2216">
                  <c:v>-0.79</c:v>
                </c:pt>
                <c:pt idx="2217">
                  <c:v>-0.89</c:v>
                </c:pt>
                <c:pt idx="2218">
                  <c:v>-0.97</c:v>
                </c:pt>
                <c:pt idx="2219">
                  <c:v>-1.02</c:v>
                </c:pt>
                <c:pt idx="2220">
                  <c:v>-1.04</c:v>
                </c:pt>
                <c:pt idx="2221">
                  <c:v>-1.07</c:v>
                </c:pt>
                <c:pt idx="2222">
                  <c:v>-1.19</c:v>
                </c:pt>
                <c:pt idx="2223">
                  <c:v>-1.2</c:v>
                </c:pt>
                <c:pt idx="2224">
                  <c:v>-1.23</c:v>
                </c:pt>
                <c:pt idx="2225">
                  <c:v>-1.29</c:v>
                </c:pt>
                <c:pt idx="2226">
                  <c:v>-1.33</c:v>
                </c:pt>
                <c:pt idx="2227">
                  <c:v>-1.32</c:v>
                </c:pt>
                <c:pt idx="2228">
                  <c:v>-1.25</c:v>
                </c:pt>
                <c:pt idx="2229">
                  <c:v>-1.2</c:v>
                </c:pt>
                <c:pt idx="2230">
                  <c:v>-1.25</c:v>
                </c:pt>
                <c:pt idx="2231">
                  <c:v>-1.26</c:v>
                </c:pt>
                <c:pt idx="2232">
                  <c:v>-1.28</c:v>
                </c:pt>
                <c:pt idx="2233">
                  <c:v>-1.22</c:v>
                </c:pt>
                <c:pt idx="2234">
                  <c:v>-1.22</c:v>
                </c:pt>
                <c:pt idx="2235">
                  <c:v>-1.2</c:v>
                </c:pt>
                <c:pt idx="2236">
                  <c:v>-1.19</c:v>
                </c:pt>
                <c:pt idx="2237">
                  <c:v>-1.17</c:v>
                </c:pt>
                <c:pt idx="2238">
                  <c:v>-1.22</c:v>
                </c:pt>
                <c:pt idx="2239">
                  <c:v>-1.17</c:v>
                </c:pt>
                <c:pt idx="2240">
                  <c:v>-1.1599999999999999</c:v>
                </c:pt>
                <c:pt idx="2241">
                  <c:v>-1.1200000000000001</c:v>
                </c:pt>
                <c:pt idx="2242">
                  <c:v>-1.04</c:v>
                </c:pt>
                <c:pt idx="2243">
                  <c:v>-1.05</c:v>
                </c:pt>
                <c:pt idx="2244">
                  <c:v>-0.99</c:v>
                </c:pt>
                <c:pt idx="2245">
                  <c:v>-0.93</c:v>
                </c:pt>
                <c:pt idx="2246">
                  <c:v>-0.9</c:v>
                </c:pt>
                <c:pt idx="2247">
                  <c:v>-0.86</c:v>
                </c:pt>
                <c:pt idx="2248">
                  <c:v>-0.81</c:v>
                </c:pt>
                <c:pt idx="2249">
                  <c:v>-0.82</c:v>
                </c:pt>
                <c:pt idx="2250">
                  <c:v>-0.74</c:v>
                </c:pt>
                <c:pt idx="2251">
                  <c:v>-0.74</c:v>
                </c:pt>
                <c:pt idx="2252">
                  <c:v>-0.71</c:v>
                </c:pt>
                <c:pt idx="2253">
                  <c:v>-0.65</c:v>
                </c:pt>
                <c:pt idx="2254">
                  <c:v>-0.59</c:v>
                </c:pt>
                <c:pt idx="2255">
                  <c:v>-0.56000000000000005</c:v>
                </c:pt>
                <c:pt idx="2256">
                  <c:v>-0.49</c:v>
                </c:pt>
                <c:pt idx="2257">
                  <c:v>-0.45</c:v>
                </c:pt>
                <c:pt idx="2258">
                  <c:v>-0.41</c:v>
                </c:pt>
                <c:pt idx="2259">
                  <c:v>-0.38</c:v>
                </c:pt>
                <c:pt idx="2260">
                  <c:v>-0.34</c:v>
                </c:pt>
                <c:pt idx="2261">
                  <c:v>-0.24</c:v>
                </c:pt>
                <c:pt idx="2262">
                  <c:v>-0.22</c:v>
                </c:pt>
                <c:pt idx="2263">
                  <c:v>-0.15</c:v>
                </c:pt>
                <c:pt idx="2264">
                  <c:v>-0.06</c:v>
                </c:pt>
                <c:pt idx="2265">
                  <c:v>0.03</c:v>
                </c:pt>
                <c:pt idx="2266">
                  <c:v>0.04</c:v>
                </c:pt>
                <c:pt idx="2267">
                  <c:v>7.0000000000000007E-2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6C-483B-8D6F-3B11AE07F328}"/>
            </c:ext>
          </c:extLst>
        </c:ser>
        <c:ser>
          <c:idx val="1"/>
          <c:order val="1"/>
          <c:tx>
            <c:v>Predicted 1962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'SFAS OPSE01 forecast for AC'!$A$3:$A$2270</c:f>
              <c:numCache>
                <c:formatCode>m/d/yyyy\ h:mm</c:formatCode>
                <c:ptCount val="2268"/>
                <c:pt idx="0">
                  <c:v>43159.004166666666</c:v>
                </c:pt>
                <c:pt idx="1">
                  <c:v>43159.008333333331</c:v>
                </c:pt>
                <c:pt idx="2">
                  <c:v>43159.012499999997</c:v>
                </c:pt>
                <c:pt idx="3">
                  <c:v>43159.01666666667</c:v>
                </c:pt>
                <c:pt idx="4">
                  <c:v>43159.020833333336</c:v>
                </c:pt>
                <c:pt idx="5">
                  <c:v>43159.025000000001</c:v>
                </c:pt>
                <c:pt idx="6">
                  <c:v>43159.029166666667</c:v>
                </c:pt>
                <c:pt idx="7">
                  <c:v>43159.033333333333</c:v>
                </c:pt>
                <c:pt idx="8">
                  <c:v>43159.037499999999</c:v>
                </c:pt>
                <c:pt idx="9">
                  <c:v>43159.041666666664</c:v>
                </c:pt>
                <c:pt idx="10">
                  <c:v>43159.04583333333</c:v>
                </c:pt>
                <c:pt idx="11">
                  <c:v>43159.05</c:v>
                </c:pt>
                <c:pt idx="12">
                  <c:v>43159.054166666669</c:v>
                </c:pt>
                <c:pt idx="13">
                  <c:v>43159.058333333334</c:v>
                </c:pt>
                <c:pt idx="14">
                  <c:v>43159.0625</c:v>
                </c:pt>
                <c:pt idx="15">
                  <c:v>43159.066666666666</c:v>
                </c:pt>
                <c:pt idx="16">
                  <c:v>43159.070833333331</c:v>
                </c:pt>
                <c:pt idx="17">
                  <c:v>43159.074999999997</c:v>
                </c:pt>
                <c:pt idx="18">
                  <c:v>43159.07916666667</c:v>
                </c:pt>
                <c:pt idx="19">
                  <c:v>43159.083333333336</c:v>
                </c:pt>
                <c:pt idx="20">
                  <c:v>43159.087500000001</c:v>
                </c:pt>
                <c:pt idx="21">
                  <c:v>43159.091666666667</c:v>
                </c:pt>
                <c:pt idx="22">
                  <c:v>43159.095833333333</c:v>
                </c:pt>
                <c:pt idx="23">
                  <c:v>43159.1</c:v>
                </c:pt>
                <c:pt idx="24">
                  <c:v>43159.104166666664</c:v>
                </c:pt>
                <c:pt idx="25">
                  <c:v>43159.10833333333</c:v>
                </c:pt>
                <c:pt idx="26">
                  <c:v>43159.112500000003</c:v>
                </c:pt>
                <c:pt idx="27">
                  <c:v>43159.116666666669</c:v>
                </c:pt>
                <c:pt idx="28">
                  <c:v>43159.120833333334</c:v>
                </c:pt>
                <c:pt idx="29">
                  <c:v>43159.125</c:v>
                </c:pt>
                <c:pt idx="30">
                  <c:v>43159.129166666666</c:v>
                </c:pt>
                <c:pt idx="31">
                  <c:v>43159.133333333331</c:v>
                </c:pt>
                <c:pt idx="32">
                  <c:v>43159.137499999997</c:v>
                </c:pt>
                <c:pt idx="33">
                  <c:v>43159.14166666667</c:v>
                </c:pt>
                <c:pt idx="34">
                  <c:v>43159.145833333336</c:v>
                </c:pt>
                <c:pt idx="35">
                  <c:v>43159.15</c:v>
                </c:pt>
                <c:pt idx="36">
                  <c:v>43159.154166666667</c:v>
                </c:pt>
                <c:pt idx="37">
                  <c:v>43159.158333333333</c:v>
                </c:pt>
                <c:pt idx="38">
                  <c:v>43159.162499999999</c:v>
                </c:pt>
                <c:pt idx="39">
                  <c:v>43159.166666666664</c:v>
                </c:pt>
                <c:pt idx="40">
                  <c:v>43159.17083333333</c:v>
                </c:pt>
                <c:pt idx="41">
                  <c:v>43159.175000000003</c:v>
                </c:pt>
                <c:pt idx="42">
                  <c:v>43159.179166666669</c:v>
                </c:pt>
                <c:pt idx="43">
                  <c:v>43159.183333333334</c:v>
                </c:pt>
                <c:pt idx="44">
                  <c:v>43159.1875</c:v>
                </c:pt>
                <c:pt idx="45">
                  <c:v>43159.191666666666</c:v>
                </c:pt>
                <c:pt idx="46">
                  <c:v>43159.195833333331</c:v>
                </c:pt>
                <c:pt idx="47">
                  <c:v>43159.199999999997</c:v>
                </c:pt>
                <c:pt idx="48">
                  <c:v>43159.20416666667</c:v>
                </c:pt>
                <c:pt idx="49">
                  <c:v>43159.208333333336</c:v>
                </c:pt>
                <c:pt idx="50">
                  <c:v>43159.212500000001</c:v>
                </c:pt>
                <c:pt idx="51">
                  <c:v>43159.216666666667</c:v>
                </c:pt>
                <c:pt idx="52">
                  <c:v>43159.220833333333</c:v>
                </c:pt>
                <c:pt idx="53">
                  <c:v>43159.224999999999</c:v>
                </c:pt>
                <c:pt idx="54">
                  <c:v>43159.229166666664</c:v>
                </c:pt>
                <c:pt idx="55">
                  <c:v>43159.23333333333</c:v>
                </c:pt>
                <c:pt idx="56">
                  <c:v>43159.237500000003</c:v>
                </c:pt>
                <c:pt idx="57">
                  <c:v>43159.241666666669</c:v>
                </c:pt>
                <c:pt idx="58">
                  <c:v>43159.245833333334</c:v>
                </c:pt>
                <c:pt idx="59">
                  <c:v>43159.25</c:v>
                </c:pt>
                <c:pt idx="60">
                  <c:v>43159.254166666666</c:v>
                </c:pt>
                <c:pt idx="61">
                  <c:v>43159.258333333331</c:v>
                </c:pt>
                <c:pt idx="62">
                  <c:v>43159.262499999997</c:v>
                </c:pt>
                <c:pt idx="63">
                  <c:v>43159.26666666667</c:v>
                </c:pt>
                <c:pt idx="64">
                  <c:v>43159.270833333336</c:v>
                </c:pt>
                <c:pt idx="65">
                  <c:v>43159.275000000001</c:v>
                </c:pt>
                <c:pt idx="66">
                  <c:v>43159.279166666667</c:v>
                </c:pt>
                <c:pt idx="67">
                  <c:v>43159.283333333333</c:v>
                </c:pt>
                <c:pt idx="68">
                  <c:v>43159.287499999999</c:v>
                </c:pt>
                <c:pt idx="69">
                  <c:v>43159.291666666664</c:v>
                </c:pt>
                <c:pt idx="70">
                  <c:v>43159.29583333333</c:v>
                </c:pt>
                <c:pt idx="71">
                  <c:v>43159.3</c:v>
                </c:pt>
                <c:pt idx="72">
                  <c:v>43159.304166666669</c:v>
                </c:pt>
                <c:pt idx="73">
                  <c:v>43159.308333333334</c:v>
                </c:pt>
                <c:pt idx="74">
                  <c:v>43159.3125</c:v>
                </c:pt>
                <c:pt idx="75">
                  <c:v>43159.316666666666</c:v>
                </c:pt>
                <c:pt idx="76">
                  <c:v>43159.320833333331</c:v>
                </c:pt>
                <c:pt idx="77">
                  <c:v>43159.324999999997</c:v>
                </c:pt>
                <c:pt idx="78">
                  <c:v>43159.32916666667</c:v>
                </c:pt>
                <c:pt idx="79">
                  <c:v>43159.333333333336</c:v>
                </c:pt>
                <c:pt idx="80">
                  <c:v>43159.337500000001</c:v>
                </c:pt>
                <c:pt idx="81">
                  <c:v>43159.341666666667</c:v>
                </c:pt>
                <c:pt idx="82">
                  <c:v>43159.345833333333</c:v>
                </c:pt>
                <c:pt idx="83">
                  <c:v>43159.35</c:v>
                </c:pt>
                <c:pt idx="84">
                  <c:v>43159.354166666664</c:v>
                </c:pt>
                <c:pt idx="85">
                  <c:v>43159.35833333333</c:v>
                </c:pt>
                <c:pt idx="86">
                  <c:v>43159.362500000003</c:v>
                </c:pt>
                <c:pt idx="87">
                  <c:v>43159.366666666669</c:v>
                </c:pt>
                <c:pt idx="88">
                  <c:v>43159.370833333334</c:v>
                </c:pt>
                <c:pt idx="89">
                  <c:v>43159.375</c:v>
                </c:pt>
                <c:pt idx="90">
                  <c:v>43159.379166666666</c:v>
                </c:pt>
                <c:pt idx="91">
                  <c:v>43159.383333333331</c:v>
                </c:pt>
                <c:pt idx="92">
                  <c:v>43159.387499999997</c:v>
                </c:pt>
                <c:pt idx="93">
                  <c:v>43159.39166666667</c:v>
                </c:pt>
                <c:pt idx="94">
                  <c:v>43159.395833333336</c:v>
                </c:pt>
                <c:pt idx="95">
                  <c:v>43159.4</c:v>
                </c:pt>
                <c:pt idx="96">
                  <c:v>43159.404166666667</c:v>
                </c:pt>
                <c:pt idx="97">
                  <c:v>43159.408333333333</c:v>
                </c:pt>
                <c:pt idx="98">
                  <c:v>43159.412499999999</c:v>
                </c:pt>
                <c:pt idx="99">
                  <c:v>43159.416666666664</c:v>
                </c:pt>
                <c:pt idx="100">
                  <c:v>43159.42083333333</c:v>
                </c:pt>
                <c:pt idx="101">
                  <c:v>43159.425000000003</c:v>
                </c:pt>
                <c:pt idx="102">
                  <c:v>43159.429166666669</c:v>
                </c:pt>
                <c:pt idx="103">
                  <c:v>43159.433333333334</c:v>
                </c:pt>
                <c:pt idx="104">
                  <c:v>43159.4375</c:v>
                </c:pt>
                <c:pt idx="105">
                  <c:v>43159.441666666666</c:v>
                </c:pt>
                <c:pt idx="106">
                  <c:v>43159.445833333331</c:v>
                </c:pt>
                <c:pt idx="107">
                  <c:v>43159.45</c:v>
                </c:pt>
                <c:pt idx="108">
                  <c:v>43159.45416666667</c:v>
                </c:pt>
                <c:pt idx="109">
                  <c:v>43159.458333333336</c:v>
                </c:pt>
                <c:pt idx="110">
                  <c:v>43159.462500000001</c:v>
                </c:pt>
                <c:pt idx="111">
                  <c:v>43159.466666666667</c:v>
                </c:pt>
                <c:pt idx="112">
                  <c:v>43159.470833333333</c:v>
                </c:pt>
                <c:pt idx="113">
                  <c:v>43159.474999999999</c:v>
                </c:pt>
                <c:pt idx="114">
                  <c:v>43159.479166666664</c:v>
                </c:pt>
                <c:pt idx="115">
                  <c:v>43159.48333333333</c:v>
                </c:pt>
                <c:pt idx="116">
                  <c:v>43159.487500000003</c:v>
                </c:pt>
                <c:pt idx="117">
                  <c:v>43159.491666666669</c:v>
                </c:pt>
                <c:pt idx="118">
                  <c:v>43159.495833333334</c:v>
                </c:pt>
                <c:pt idx="119">
                  <c:v>43159.5</c:v>
                </c:pt>
                <c:pt idx="120">
                  <c:v>43159.504166666666</c:v>
                </c:pt>
                <c:pt idx="121">
                  <c:v>43159.508333333331</c:v>
                </c:pt>
                <c:pt idx="122">
                  <c:v>43159.512499999997</c:v>
                </c:pt>
                <c:pt idx="123">
                  <c:v>43159.51666666667</c:v>
                </c:pt>
                <c:pt idx="124">
                  <c:v>43159.520833333336</c:v>
                </c:pt>
                <c:pt idx="125">
                  <c:v>43159.525000000001</c:v>
                </c:pt>
                <c:pt idx="126">
                  <c:v>43159.529166666667</c:v>
                </c:pt>
                <c:pt idx="127">
                  <c:v>43159.533333333333</c:v>
                </c:pt>
                <c:pt idx="128">
                  <c:v>43159.537499999999</c:v>
                </c:pt>
                <c:pt idx="129">
                  <c:v>43159.541666666664</c:v>
                </c:pt>
                <c:pt idx="130">
                  <c:v>43159.54583333333</c:v>
                </c:pt>
                <c:pt idx="131">
                  <c:v>43159.55</c:v>
                </c:pt>
                <c:pt idx="132">
                  <c:v>43159.554166666669</c:v>
                </c:pt>
                <c:pt idx="133">
                  <c:v>43159.558333333334</c:v>
                </c:pt>
                <c:pt idx="134">
                  <c:v>43159.5625</c:v>
                </c:pt>
                <c:pt idx="135">
                  <c:v>43159.566666666666</c:v>
                </c:pt>
                <c:pt idx="136">
                  <c:v>43159.570833333331</c:v>
                </c:pt>
                <c:pt idx="137">
                  <c:v>43159.574999999997</c:v>
                </c:pt>
                <c:pt idx="138">
                  <c:v>43159.57916666667</c:v>
                </c:pt>
                <c:pt idx="139">
                  <c:v>43159.583333333336</c:v>
                </c:pt>
                <c:pt idx="140">
                  <c:v>43159.587500000001</c:v>
                </c:pt>
                <c:pt idx="141">
                  <c:v>43159.591666666667</c:v>
                </c:pt>
                <c:pt idx="142">
                  <c:v>43159.595833333333</c:v>
                </c:pt>
                <c:pt idx="143">
                  <c:v>43159.6</c:v>
                </c:pt>
                <c:pt idx="144">
                  <c:v>43159.604166666664</c:v>
                </c:pt>
                <c:pt idx="145">
                  <c:v>43159.60833333333</c:v>
                </c:pt>
                <c:pt idx="146">
                  <c:v>43159.612500000003</c:v>
                </c:pt>
                <c:pt idx="147">
                  <c:v>43159.616666666669</c:v>
                </c:pt>
                <c:pt idx="148">
                  <c:v>43159.620833333334</c:v>
                </c:pt>
                <c:pt idx="149">
                  <c:v>43159.625</c:v>
                </c:pt>
                <c:pt idx="150">
                  <c:v>43159.629166666666</c:v>
                </c:pt>
                <c:pt idx="151">
                  <c:v>43159.633333333331</c:v>
                </c:pt>
                <c:pt idx="152">
                  <c:v>43159.637499999997</c:v>
                </c:pt>
                <c:pt idx="153">
                  <c:v>43159.64166666667</c:v>
                </c:pt>
                <c:pt idx="154">
                  <c:v>43159.645833333336</c:v>
                </c:pt>
                <c:pt idx="155">
                  <c:v>43159.65</c:v>
                </c:pt>
                <c:pt idx="156">
                  <c:v>43159.654166666667</c:v>
                </c:pt>
                <c:pt idx="157">
                  <c:v>43159.658333333333</c:v>
                </c:pt>
                <c:pt idx="158">
                  <c:v>43159.662499999999</c:v>
                </c:pt>
                <c:pt idx="159">
                  <c:v>43159.666666666664</c:v>
                </c:pt>
                <c:pt idx="160">
                  <c:v>43159.67083333333</c:v>
                </c:pt>
                <c:pt idx="161">
                  <c:v>43159.675000000003</c:v>
                </c:pt>
                <c:pt idx="162">
                  <c:v>43159.679166666669</c:v>
                </c:pt>
                <c:pt idx="163">
                  <c:v>43159.683333333334</c:v>
                </c:pt>
                <c:pt idx="164">
                  <c:v>43159.6875</c:v>
                </c:pt>
                <c:pt idx="165">
                  <c:v>43159.691666666666</c:v>
                </c:pt>
                <c:pt idx="166">
                  <c:v>43159.695833333331</c:v>
                </c:pt>
                <c:pt idx="167">
                  <c:v>43159.7</c:v>
                </c:pt>
                <c:pt idx="168">
                  <c:v>43159.70416666667</c:v>
                </c:pt>
                <c:pt idx="169">
                  <c:v>43159.708333333336</c:v>
                </c:pt>
                <c:pt idx="170">
                  <c:v>43159.712500000001</c:v>
                </c:pt>
                <c:pt idx="171">
                  <c:v>43159.716666666667</c:v>
                </c:pt>
                <c:pt idx="172">
                  <c:v>43159.720833333333</c:v>
                </c:pt>
                <c:pt idx="173">
                  <c:v>43159.724999999999</c:v>
                </c:pt>
                <c:pt idx="174">
                  <c:v>43159.729166666664</c:v>
                </c:pt>
                <c:pt idx="175">
                  <c:v>43159.73333333333</c:v>
                </c:pt>
                <c:pt idx="176">
                  <c:v>43159.737500000003</c:v>
                </c:pt>
                <c:pt idx="177">
                  <c:v>43159.741666666669</c:v>
                </c:pt>
                <c:pt idx="178">
                  <c:v>43159.745833333334</c:v>
                </c:pt>
                <c:pt idx="179">
                  <c:v>43159.75</c:v>
                </c:pt>
                <c:pt idx="180">
                  <c:v>43159.754166666666</c:v>
                </c:pt>
                <c:pt idx="181">
                  <c:v>43159.758333333331</c:v>
                </c:pt>
                <c:pt idx="182">
                  <c:v>43159.762499999997</c:v>
                </c:pt>
                <c:pt idx="183">
                  <c:v>43159.76666666667</c:v>
                </c:pt>
                <c:pt idx="184">
                  <c:v>43159.770833333336</c:v>
                </c:pt>
                <c:pt idx="185">
                  <c:v>43159.775000000001</c:v>
                </c:pt>
                <c:pt idx="186">
                  <c:v>43159.779166666667</c:v>
                </c:pt>
                <c:pt idx="187">
                  <c:v>43159.783333333333</c:v>
                </c:pt>
                <c:pt idx="188">
                  <c:v>43159.787499999999</c:v>
                </c:pt>
                <c:pt idx="189">
                  <c:v>43159.791666666664</c:v>
                </c:pt>
                <c:pt idx="190">
                  <c:v>43159.79583333333</c:v>
                </c:pt>
                <c:pt idx="191">
                  <c:v>43159.8</c:v>
                </c:pt>
                <c:pt idx="192">
                  <c:v>43159.804166666669</c:v>
                </c:pt>
                <c:pt idx="193">
                  <c:v>43159.808333333334</c:v>
                </c:pt>
                <c:pt idx="194">
                  <c:v>43159.8125</c:v>
                </c:pt>
                <c:pt idx="195">
                  <c:v>43159.816666666666</c:v>
                </c:pt>
                <c:pt idx="196">
                  <c:v>43159.820833333331</c:v>
                </c:pt>
                <c:pt idx="197">
                  <c:v>43159.824999999997</c:v>
                </c:pt>
                <c:pt idx="198">
                  <c:v>43159.82916666667</c:v>
                </c:pt>
                <c:pt idx="199">
                  <c:v>43159.833333333336</c:v>
                </c:pt>
                <c:pt idx="200">
                  <c:v>43159.837500000001</c:v>
                </c:pt>
                <c:pt idx="201">
                  <c:v>43159.841666666667</c:v>
                </c:pt>
                <c:pt idx="202">
                  <c:v>43159.845833333333</c:v>
                </c:pt>
                <c:pt idx="203">
                  <c:v>43159.85</c:v>
                </c:pt>
                <c:pt idx="204">
                  <c:v>43159.854166666664</c:v>
                </c:pt>
                <c:pt idx="205">
                  <c:v>43159.85833333333</c:v>
                </c:pt>
                <c:pt idx="206">
                  <c:v>43159.862500000003</c:v>
                </c:pt>
                <c:pt idx="207">
                  <c:v>43159.866666666669</c:v>
                </c:pt>
                <c:pt idx="208">
                  <c:v>43159.870833333334</c:v>
                </c:pt>
                <c:pt idx="209">
                  <c:v>43159.875</c:v>
                </c:pt>
                <c:pt idx="210">
                  <c:v>43159.879166666666</c:v>
                </c:pt>
                <c:pt idx="211">
                  <c:v>43159.883333333331</c:v>
                </c:pt>
                <c:pt idx="212">
                  <c:v>43159.887499999997</c:v>
                </c:pt>
                <c:pt idx="213">
                  <c:v>43159.89166666667</c:v>
                </c:pt>
                <c:pt idx="214">
                  <c:v>43159.895833333336</c:v>
                </c:pt>
                <c:pt idx="215">
                  <c:v>43159.9</c:v>
                </c:pt>
                <c:pt idx="216">
                  <c:v>43159.904166666667</c:v>
                </c:pt>
                <c:pt idx="217">
                  <c:v>43159.908333333333</c:v>
                </c:pt>
                <c:pt idx="218">
                  <c:v>43159.912499999999</c:v>
                </c:pt>
                <c:pt idx="219">
                  <c:v>43159.916666666664</c:v>
                </c:pt>
                <c:pt idx="220">
                  <c:v>43159.92083333333</c:v>
                </c:pt>
                <c:pt idx="221">
                  <c:v>43159.925000000003</c:v>
                </c:pt>
                <c:pt idx="222">
                  <c:v>43159.929166666669</c:v>
                </c:pt>
                <c:pt idx="223">
                  <c:v>43159.933333333334</c:v>
                </c:pt>
                <c:pt idx="224">
                  <c:v>43159.9375</c:v>
                </c:pt>
                <c:pt idx="225">
                  <c:v>43159.941666666666</c:v>
                </c:pt>
                <c:pt idx="226">
                  <c:v>43159.945833333331</c:v>
                </c:pt>
                <c:pt idx="227">
                  <c:v>43159.95</c:v>
                </c:pt>
                <c:pt idx="228">
                  <c:v>43159.95416666667</c:v>
                </c:pt>
                <c:pt idx="229">
                  <c:v>43159.958333333336</c:v>
                </c:pt>
                <c:pt idx="230">
                  <c:v>43159.962500000001</c:v>
                </c:pt>
                <c:pt idx="231">
                  <c:v>43159.966666666667</c:v>
                </c:pt>
                <c:pt idx="232">
                  <c:v>43159.970833333333</c:v>
                </c:pt>
                <c:pt idx="233">
                  <c:v>43159.974999999999</c:v>
                </c:pt>
                <c:pt idx="234">
                  <c:v>43159.979166666664</c:v>
                </c:pt>
                <c:pt idx="235">
                  <c:v>43159.98333333333</c:v>
                </c:pt>
                <c:pt idx="236">
                  <c:v>43159.987500000003</c:v>
                </c:pt>
                <c:pt idx="237">
                  <c:v>43159.991666666669</c:v>
                </c:pt>
                <c:pt idx="238">
                  <c:v>43159.995833333334</c:v>
                </c:pt>
                <c:pt idx="239">
                  <c:v>43160</c:v>
                </c:pt>
                <c:pt idx="240">
                  <c:v>43160.004166666666</c:v>
                </c:pt>
                <c:pt idx="241">
                  <c:v>43160.008333333331</c:v>
                </c:pt>
                <c:pt idx="242">
                  <c:v>43160.012499999997</c:v>
                </c:pt>
                <c:pt idx="243">
                  <c:v>43160.01666666667</c:v>
                </c:pt>
                <c:pt idx="244">
                  <c:v>43160.020833333336</c:v>
                </c:pt>
                <c:pt idx="245">
                  <c:v>43160.025000000001</c:v>
                </c:pt>
                <c:pt idx="246">
                  <c:v>43160.029166666667</c:v>
                </c:pt>
                <c:pt idx="247">
                  <c:v>43160.033333333333</c:v>
                </c:pt>
                <c:pt idx="248">
                  <c:v>43160.037499999999</c:v>
                </c:pt>
                <c:pt idx="249">
                  <c:v>43160.041666666664</c:v>
                </c:pt>
                <c:pt idx="250">
                  <c:v>43160.04583333333</c:v>
                </c:pt>
                <c:pt idx="251">
                  <c:v>43160.05</c:v>
                </c:pt>
                <c:pt idx="252">
                  <c:v>43160.054166666669</c:v>
                </c:pt>
                <c:pt idx="253">
                  <c:v>43160.058333333334</c:v>
                </c:pt>
                <c:pt idx="254">
                  <c:v>43160.0625</c:v>
                </c:pt>
                <c:pt idx="255">
                  <c:v>43160.066666666666</c:v>
                </c:pt>
                <c:pt idx="256">
                  <c:v>43160.070833333331</c:v>
                </c:pt>
                <c:pt idx="257">
                  <c:v>43160.074999999997</c:v>
                </c:pt>
                <c:pt idx="258">
                  <c:v>43160.07916666667</c:v>
                </c:pt>
                <c:pt idx="259">
                  <c:v>43160.083333333336</c:v>
                </c:pt>
                <c:pt idx="260">
                  <c:v>43160.087500000001</c:v>
                </c:pt>
                <c:pt idx="261">
                  <c:v>43160.091666666667</c:v>
                </c:pt>
                <c:pt idx="262">
                  <c:v>43160.095833333333</c:v>
                </c:pt>
                <c:pt idx="263">
                  <c:v>43160.1</c:v>
                </c:pt>
                <c:pt idx="264">
                  <c:v>43160.104166666664</c:v>
                </c:pt>
                <c:pt idx="265">
                  <c:v>43160.10833333333</c:v>
                </c:pt>
                <c:pt idx="266">
                  <c:v>43160.112500000003</c:v>
                </c:pt>
                <c:pt idx="267">
                  <c:v>43160.116666666669</c:v>
                </c:pt>
                <c:pt idx="268">
                  <c:v>43160.120833333334</c:v>
                </c:pt>
                <c:pt idx="269">
                  <c:v>43160.125</c:v>
                </c:pt>
                <c:pt idx="270">
                  <c:v>43160.129166666666</c:v>
                </c:pt>
                <c:pt idx="271">
                  <c:v>43160.133333333331</c:v>
                </c:pt>
                <c:pt idx="272">
                  <c:v>43160.137499999997</c:v>
                </c:pt>
                <c:pt idx="273">
                  <c:v>43160.14166666667</c:v>
                </c:pt>
                <c:pt idx="274">
                  <c:v>43160.145833333336</c:v>
                </c:pt>
                <c:pt idx="275">
                  <c:v>43160.15</c:v>
                </c:pt>
                <c:pt idx="276">
                  <c:v>43160.154166666667</c:v>
                </c:pt>
                <c:pt idx="277">
                  <c:v>43160.158333333333</c:v>
                </c:pt>
                <c:pt idx="278">
                  <c:v>43160.162499999999</c:v>
                </c:pt>
                <c:pt idx="279">
                  <c:v>43160.166666666664</c:v>
                </c:pt>
                <c:pt idx="280">
                  <c:v>43160.17083333333</c:v>
                </c:pt>
                <c:pt idx="281">
                  <c:v>43160.175000000003</c:v>
                </c:pt>
                <c:pt idx="282">
                  <c:v>43160.179166666669</c:v>
                </c:pt>
                <c:pt idx="283">
                  <c:v>43160.183333333334</c:v>
                </c:pt>
                <c:pt idx="284">
                  <c:v>43160.1875</c:v>
                </c:pt>
                <c:pt idx="285">
                  <c:v>43160.191666666666</c:v>
                </c:pt>
                <c:pt idx="286">
                  <c:v>43160.195833333331</c:v>
                </c:pt>
                <c:pt idx="287">
                  <c:v>43160.2</c:v>
                </c:pt>
                <c:pt idx="288">
                  <c:v>43160.20416666667</c:v>
                </c:pt>
                <c:pt idx="289">
                  <c:v>43160.208333333336</c:v>
                </c:pt>
                <c:pt idx="290">
                  <c:v>43160.212500000001</c:v>
                </c:pt>
                <c:pt idx="291">
                  <c:v>43160.216666666667</c:v>
                </c:pt>
                <c:pt idx="292">
                  <c:v>43160.220833333333</c:v>
                </c:pt>
                <c:pt idx="293">
                  <c:v>43160.224999999999</c:v>
                </c:pt>
                <c:pt idx="294">
                  <c:v>43160.229166666664</c:v>
                </c:pt>
                <c:pt idx="295">
                  <c:v>43160.23333333333</c:v>
                </c:pt>
                <c:pt idx="296">
                  <c:v>43160.237500000003</c:v>
                </c:pt>
                <c:pt idx="297">
                  <c:v>43160.241666666669</c:v>
                </c:pt>
                <c:pt idx="298">
                  <c:v>43160.245833333334</c:v>
                </c:pt>
                <c:pt idx="299">
                  <c:v>43160.25</c:v>
                </c:pt>
                <c:pt idx="300">
                  <c:v>43160.254166666666</c:v>
                </c:pt>
                <c:pt idx="301">
                  <c:v>43160.258333333331</c:v>
                </c:pt>
                <c:pt idx="302">
                  <c:v>43160.262499999997</c:v>
                </c:pt>
                <c:pt idx="303">
                  <c:v>43160.26666666667</c:v>
                </c:pt>
                <c:pt idx="304">
                  <c:v>43160.270833333336</c:v>
                </c:pt>
                <c:pt idx="305">
                  <c:v>43160.275000000001</c:v>
                </c:pt>
                <c:pt idx="306">
                  <c:v>43160.279166666667</c:v>
                </c:pt>
                <c:pt idx="307">
                  <c:v>43160.283333333333</c:v>
                </c:pt>
                <c:pt idx="308">
                  <c:v>43160.287499999999</c:v>
                </c:pt>
                <c:pt idx="309">
                  <c:v>43160.291666666664</c:v>
                </c:pt>
                <c:pt idx="310">
                  <c:v>43160.29583333333</c:v>
                </c:pt>
                <c:pt idx="311">
                  <c:v>43160.3</c:v>
                </c:pt>
                <c:pt idx="312">
                  <c:v>43160.304166666669</c:v>
                </c:pt>
                <c:pt idx="313">
                  <c:v>43160.308333333334</c:v>
                </c:pt>
                <c:pt idx="314">
                  <c:v>43160.3125</c:v>
                </c:pt>
                <c:pt idx="315">
                  <c:v>43160.316666666666</c:v>
                </c:pt>
                <c:pt idx="316">
                  <c:v>43160.320833333331</c:v>
                </c:pt>
                <c:pt idx="317">
                  <c:v>43160.324999999997</c:v>
                </c:pt>
                <c:pt idx="318">
                  <c:v>43160.32916666667</c:v>
                </c:pt>
                <c:pt idx="319">
                  <c:v>43160.333333333336</c:v>
                </c:pt>
                <c:pt idx="320">
                  <c:v>43160.337500000001</c:v>
                </c:pt>
                <c:pt idx="321">
                  <c:v>43160.341666666667</c:v>
                </c:pt>
                <c:pt idx="322">
                  <c:v>43160.345833333333</c:v>
                </c:pt>
                <c:pt idx="323">
                  <c:v>43160.35</c:v>
                </c:pt>
                <c:pt idx="324">
                  <c:v>43160.354166666664</c:v>
                </c:pt>
                <c:pt idx="325">
                  <c:v>43160.35833333333</c:v>
                </c:pt>
                <c:pt idx="326">
                  <c:v>43160.362500000003</c:v>
                </c:pt>
                <c:pt idx="327">
                  <c:v>43160.366666666669</c:v>
                </c:pt>
                <c:pt idx="328">
                  <c:v>43160.370833333334</c:v>
                </c:pt>
                <c:pt idx="329">
                  <c:v>43160.375</c:v>
                </c:pt>
                <c:pt idx="330">
                  <c:v>43160.379166666666</c:v>
                </c:pt>
                <c:pt idx="331">
                  <c:v>43160.383333333331</c:v>
                </c:pt>
                <c:pt idx="332">
                  <c:v>43160.387499999997</c:v>
                </c:pt>
                <c:pt idx="333">
                  <c:v>43160.39166666667</c:v>
                </c:pt>
                <c:pt idx="334">
                  <c:v>43160.395833333336</c:v>
                </c:pt>
                <c:pt idx="335">
                  <c:v>43160.4</c:v>
                </c:pt>
                <c:pt idx="336">
                  <c:v>43160.404166666667</c:v>
                </c:pt>
                <c:pt idx="337">
                  <c:v>43160.408333333333</c:v>
                </c:pt>
                <c:pt idx="338">
                  <c:v>43160.412499999999</c:v>
                </c:pt>
                <c:pt idx="339">
                  <c:v>43160.416666666664</c:v>
                </c:pt>
                <c:pt idx="340">
                  <c:v>43160.42083333333</c:v>
                </c:pt>
                <c:pt idx="341">
                  <c:v>43160.425000000003</c:v>
                </c:pt>
                <c:pt idx="342">
                  <c:v>43160.429166666669</c:v>
                </c:pt>
                <c:pt idx="343">
                  <c:v>43160.433333333334</c:v>
                </c:pt>
                <c:pt idx="344">
                  <c:v>43160.4375</c:v>
                </c:pt>
                <c:pt idx="345">
                  <c:v>43160.441666666666</c:v>
                </c:pt>
                <c:pt idx="346">
                  <c:v>43160.445833333331</c:v>
                </c:pt>
                <c:pt idx="347">
                  <c:v>43160.45</c:v>
                </c:pt>
                <c:pt idx="348">
                  <c:v>43160.45416666667</c:v>
                </c:pt>
                <c:pt idx="349">
                  <c:v>43160.458333333336</c:v>
                </c:pt>
                <c:pt idx="350">
                  <c:v>43160.462500000001</c:v>
                </c:pt>
                <c:pt idx="351">
                  <c:v>43160.466666666667</c:v>
                </c:pt>
                <c:pt idx="352">
                  <c:v>43160.470833333333</c:v>
                </c:pt>
                <c:pt idx="353">
                  <c:v>43160.474999999999</c:v>
                </c:pt>
                <c:pt idx="354">
                  <c:v>43160.479166666664</c:v>
                </c:pt>
                <c:pt idx="355">
                  <c:v>43160.48333333333</c:v>
                </c:pt>
                <c:pt idx="356">
                  <c:v>43160.487500000003</c:v>
                </c:pt>
                <c:pt idx="357">
                  <c:v>43160.491666666669</c:v>
                </c:pt>
                <c:pt idx="358">
                  <c:v>43160.495833333334</c:v>
                </c:pt>
                <c:pt idx="359">
                  <c:v>43160.5</c:v>
                </c:pt>
                <c:pt idx="360">
                  <c:v>43160.504166666666</c:v>
                </c:pt>
                <c:pt idx="361">
                  <c:v>43160.508333333331</c:v>
                </c:pt>
                <c:pt idx="362">
                  <c:v>43160.512499999997</c:v>
                </c:pt>
                <c:pt idx="363">
                  <c:v>43160.51666666667</c:v>
                </c:pt>
                <c:pt idx="364">
                  <c:v>43160.520833333336</c:v>
                </c:pt>
                <c:pt idx="365">
                  <c:v>43160.525000000001</c:v>
                </c:pt>
                <c:pt idx="366">
                  <c:v>43160.529166666667</c:v>
                </c:pt>
                <c:pt idx="367">
                  <c:v>43160.533333333333</c:v>
                </c:pt>
                <c:pt idx="368">
                  <c:v>43160.537499999999</c:v>
                </c:pt>
                <c:pt idx="369">
                  <c:v>43160.541666666664</c:v>
                </c:pt>
                <c:pt idx="370">
                  <c:v>43160.54583333333</c:v>
                </c:pt>
                <c:pt idx="371">
                  <c:v>43160.55</c:v>
                </c:pt>
                <c:pt idx="372">
                  <c:v>43160.554166666669</c:v>
                </c:pt>
                <c:pt idx="373">
                  <c:v>43160.558333333334</c:v>
                </c:pt>
                <c:pt idx="374">
                  <c:v>43160.5625</c:v>
                </c:pt>
                <c:pt idx="375">
                  <c:v>43160.566666666666</c:v>
                </c:pt>
                <c:pt idx="376">
                  <c:v>43160.570833333331</c:v>
                </c:pt>
                <c:pt idx="377">
                  <c:v>43160.574999999997</c:v>
                </c:pt>
                <c:pt idx="378">
                  <c:v>43160.57916666667</c:v>
                </c:pt>
                <c:pt idx="379">
                  <c:v>43160.583333333336</c:v>
                </c:pt>
                <c:pt idx="380">
                  <c:v>43160.587500000001</c:v>
                </c:pt>
                <c:pt idx="381">
                  <c:v>43160.591666666667</c:v>
                </c:pt>
                <c:pt idx="382">
                  <c:v>43160.595833333333</c:v>
                </c:pt>
                <c:pt idx="383">
                  <c:v>43160.6</c:v>
                </c:pt>
                <c:pt idx="384">
                  <c:v>43160.604166666664</c:v>
                </c:pt>
                <c:pt idx="385">
                  <c:v>43160.60833333333</c:v>
                </c:pt>
                <c:pt idx="386">
                  <c:v>43160.612500000003</c:v>
                </c:pt>
                <c:pt idx="387">
                  <c:v>43160.616666666669</c:v>
                </c:pt>
                <c:pt idx="388">
                  <c:v>43160.620833333334</c:v>
                </c:pt>
                <c:pt idx="389">
                  <c:v>43160.625</c:v>
                </c:pt>
                <c:pt idx="390">
                  <c:v>43160.629166666666</c:v>
                </c:pt>
                <c:pt idx="391">
                  <c:v>43160.633333333331</c:v>
                </c:pt>
                <c:pt idx="392">
                  <c:v>43160.637499999997</c:v>
                </c:pt>
                <c:pt idx="393">
                  <c:v>43160.64166666667</c:v>
                </c:pt>
                <c:pt idx="394">
                  <c:v>43160.645833333336</c:v>
                </c:pt>
                <c:pt idx="395">
                  <c:v>43160.65</c:v>
                </c:pt>
                <c:pt idx="396">
                  <c:v>43160.654166666667</c:v>
                </c:pt>
                <c:pt idx="397">
                  <c:v>43160.658333333333</c:v>
                </c:pt>
                <c:pt idx="398">
                  <c:v>43160.662499999999</c:v>
                </c:pt>
                <c:pt idx="399">
                  <c:v>43160.666666666664</c:v>
                </c:pt>
                <c:pt idx="400">
                  <c:v>43160.67083333333</c:v>
                </c:pt>
                <c:pt idx="401">
                  <c:v>43160.675000000003</c:v>
                </c:pt>
                <c:pt idx="402">
                  <c:v>43160.679166666669</c:v>
                </c:pt>
                <c:pt idx="403">
                  <c:v>43160.683333333334</c:v>
                </c:pt>
                <c:pt idx="404">
                  <c:v>43160.6875</c:v>
                </c:pt>
                <c:pt idx="405">
                  <c:v>43160.691666666666</c:v>
                </c:pt>
                <c:pt idx="406">
                  <c:v>43160.695833333331</c:v>
                </c:pt>
                <c:pt idx="407">
                  <c:v>43160.7</c:v>
                </c:pt>
                <c:pt idx="408">
                  <c:v>43160.70416666667</c:v>
                </c:pt>
                <c:pt idx="409">
                  <c:v>43160.708333333336</c:v>
                </c:pt>
                <c:pt idx="410">
                  <c:v>43160.712500000001</c:v>
                </c:pt>
                <c:pt idx="411">
                  <c:v>43160.716666666667</c:v>
                </c:pt>
                <c:pt idx="412">
                  <c:v>43160.720833333333</c:v>
                </c:pt>
                <c:pt idx="413">
                  <c:v>43160.724999999999</c:v>
                </c:pt>
                <c:pt idx="414">
                  <c:v>43160.729166666664</c:v>
                </c:pt>
                <c:pt idx="415">
                  <c:v>43160.73333333333</c:v>
                </c:pt>
                <c:pt idx="416">
                  <c:v>43160.737500000003</c:v>
                </c:pt>
                <c:pt idx="417">
                  <c:v>43160.741666666669</c:v>
                </c:pt>
                <c:pt idx="418">
                  <c:v>43160.745833333334</c:v>
                </c:pt>
                <c:pt idx="419">
                  <c:v>43160.75</c:v>
                </c:pt>
                <c:pt idx="420">
                  <c:v>43160.754166666666</c:v>
                </c:pt>
                <c:pt idx="421">
                  <c:v>43160.758333333331</c:v>
                </c:pt>
                <c:pt idx="422">
                  <c:v>43160.762499999997</c:v>
                </c:pt>
                <c:pt idx="423">
                  <c:v>43160.76666666667</c:v>
                </c:pt>
                <c:pt idx="424">
                  <c:v>43160.770833333336</c:v>
                </c:pt>
                <c:pt idx="425">
                  <c:v>43160.775000000001</c:v>
                </c:pt>
                <c:pt idx="426">
                  <c:v>43160.779166666667</c:v>
                </c:pt>
                <c:pt idx="427">
                  <c:v>43160.783333333333</c:v>
                </c:pt>
                <c:pt idx="428">
                  <c:v>43160.787499999999</c:v>
                </c:pt>
                <c:pt idx="429">
                  <c:v>43160.791666666664</c:v>
                </c:pt>
                <c:pt idx="430">
                  <c:v>43160.79583333333</c:v>
                </c:pt>
                <c:pt idx="431">
                  <c:v>43160.800000000003</c:v>
                </c:pt>
                <c:pt idx="432">
                  <c:v>43160.804166666669</c:v>
                </c:pt>
                <c:pt idx="433">
                  <c:v>43160.808333333334</c:v>
                </c:pt>
                <c:pt idx="434">
                  <c:v>43160.8125</c:v>
                </c:pt>
                <c:pt idx="435">
                  <c:v>43160.816666666666</c:v>
                </c:pt>
                <c:pt idx="436">
                  <c:v>43160.820833333331</c:v>
                </c:pt>
                <c:pt idx="437">
                  <c:v>43160.824999999997</c:v>
                </c:pt>
                <c:pt idx="438">
                  <c:v>43160.82916666667</c:v>
                </c:pt>
                <c:pt idx="439">
                  <c:v>43160.833333333336</c:v>
                </c:pt>
                <c:pt idx="440">
                  <c:v>43160.837500000001</c:v>
                </c:pt>
                <c:pt idx="441">
                  <c:v>43160.841666666667</c:v>
                </c:pt>
                <c:pt idx="442">
                  <c:v>43160.845833333333</c:v>
                </c:pt>
                <c:pt idx="443">
                  <c:v>43160.85</c:v>
                </c:pt>
                <c:pt idx="444">
                  <c:v>43160.854166666664</c:v>
                </c:pt>
                <c:pt idx="445">
                  <c:v>43160.85833333333</c:v>
                </c:pt>
                <c:pt idx="446">
                  <c:v>43160.862500000003</c:v>
                </c:pt>
                <c:pt idx="447">
                  <c:v>43160.866666666669</c:v>
                </c:pt>
                <c:pt idx="448">
                  <c:v>43160.870833333334</c:v>
                </c:pt>
                <c:pt idx="449">
                  <c:v>43160.875</c:v>
                </c:pt>
                <c:pt idx="450">
                  <c:v>43160.879166666666</c:v>
                </c:pt>
                <c:pt idx="451">
                  <c:v>43160.883333333331</c:v>
                </c:pt>
                <c:pt idx="452">
                  <c:v>43160.887499999997</c:v>
                </c:pt>
                <c:pt idx="453">
                  <c:v>43160.89166666667</c:v>
                </c:pt>
                <c:pt idx="454">
                  <c:v>43160.895833333336</c:v>
                </c:pt>
                <c:pt idx="455">
                  <c:v>43160.9</c:v>
                </c:pt>
                <c:pt idx="456">
                  <c:v>43160.904166666667</c:v>
                </c:pt>
                <c:pt idx="457">
                  <c:v>43160.908333333333</c:v>
                </c:pt>
                <c:pt idx="458">
                  <c:v>43160.912499999999</c:v>
                </c:pt>
                <c:pt idx="459">
                  <c:v>43160.916666666664</c:v>
                </c:pt>
                <c:pt idx="460">
                  <c:v>43160.92083333333</c:v>
                </c:pt>
                <c:pt idx="461">
                  <c:v>43160.925000000003</c:v>
                </c:pt>
                <c:pt idx="462">
                  <c:v>43160.929166666669</c:v>
                </c:pt>
                <c:pt idx="463">
                  <c:v>43160.933333333334</c:v>
                </c:pt>
                <c:pt idx="464">
                  <c:v>43160.9375</c:v>
                </c:pt>
                <c:pt idx="465">
                  <c:v>43160.941666666666</c:v>
                </c:pt>
                <c:pt idx="466">
                  <c:v>43160.945833333331</c:v>
                </c:pt>
                <c:pt idx="467">
                  <c:v>43160.95</c:v>
                </c:pt>
                <c:pt idx="468">
                  <c:v>43160.95416666667</c:v>
                </c:pt>
                <c:pt idx="469">
                  <c:v>43160.958333333336</c:v>
                </c:pt>
                <c:pt idx="470">
                  <c:v>43160.962500000001</c:v>
                </c:pt>
                <c:pt idx="471">
                  <c:v>43160.966666666667</c:v>
                </c:pt>
                <c:pt idx="472">
                  <c:v>43160.970833333333</c:v>
                </c:pt>
                <c:pt idx="473">
                  <c:v>43160.974999999999</c:v>
                </c:pt>
                <c:pt idx="474">
                  <c:v>43160.979166666664</c:v>
                </c:pt>
                <c:pt idx="475">
                  <c:v>43160.98333333333</c:v>
                </c:pt>
                <c:pt idx="476">
                  <c:v>43160.987500000003</c:v>
                </c:pt>
                <c:pt idx="477">
                  <c:v>43160.991666666669</c:v>
                </c:pt>
                <c:pt idx="478">
                  <c:v>43160.995833333334</c:v>
                </c:pt>
                <c:pt idx="479">
                  <c:v>43161</c:v>
                </c:pt>
                <c:pt idx="480">
                  <c:v>43161.004166666666</c:v>
                </c:pt>
                <c:pt idx="481">
                  <c:v>43161.008333333331</c:v>
                </c:pt>
                <c:pt idx="482">
                  <c:v>43161.012499999997</c:v>
                </c:pt>
                <c:pt idx="483">
                  <c:v>43161.01666666667</c:v>
                </c:pt>
                <c:pt idx="484">
                  <c:v>43161.020833333336</c:v>
                </c:pt>
                <c:pt idx="485">
                  <c:v>43161.025000000001</c:v>
                </c:pt>
                <c:pt idx="486">
                  <c:v>43161.029166666667</c:v>
                </c:pt>
                <c:pt idx="487">
                  <c:v>43161.033333333333</c:v>
                </c:pt>
                <c:pt idx="488">
                  <c:v>43161.037499999999</c:v>
                </c:pt>
                <c:pt idx="489">
                  <c:v>43161.041666666664</c:v>
                </c:pt>
                <c:pt idx="490">
                  <c:v>43161.04583333333</c:v>
                </c:pt>
                <c:pt idx="491">
                  <c:v>43161.05</c:v>
                </c:pt>
                <c:pt idx="492">
                  <c:v>43161.054166666669</c:v>
                </c:pt>
                <c:pt idx="493">
                  <c:v>43161.058333333334</c:v>
                </c:pt>
                <c:pt idx="494">
                  <c:v>43161.0625</c:v>
                </c:pt>
                <c:pt idx="495">
                  <c:v>43161.066666666666</c:v>
                </c:pt>
                <c:pt idx="496">
                  <c:v>43161.070833333331</c:v>
                </c:pt>
                <c:pt idx="497">
                  <c:v>43161.074999999997</c:v>
                </c:pt>
                <c:pt idx="498">
                  <c:v>43161.07916666667</c:v>
                </c:pt>
                <c:pt idx="499">
                  <c:v>43161.083333333336</c:v>
                </c:pt>
                <c:pt idx="500">
                  <c:v>43161.087500000001</c:v>
                </c:pt>
                <c:pt idx="501">
                  <c:v>43161.091666666667</c:v>
                </c:pt>
                <c:pt idx="502">
                  <c:v>43161.095833333333</c:v>
                </c:pt>
                <c:pt idx="503">
                  <c:v>43161.1</c:v>
                </c:pt>
                <c:pt idx="504">
                  <c:v>43161.104166666664</c:v>
                </c:pt>
                <c:pt idx="505">
                  <c:v>43161.10833333333</c:v>
                </c:pt>
                <c:pt idx="506">
                  <c:v>43161.112500000003</c:v>
                </c:pt>
                <c:pt idx="507">
                  <c:v>43161.116666666669</c:v>
                </c:pt>
                <c:pt idx="508">
                  <c:v>43161.120833333334</c:v>
                </c:pt>
                <c:pt idx="509">
                  <c:v>43161.125</c:v>
                </c:pt>
                <c:pt idx="510">
                  <c:v>43161.129166666666</c:v>
                </c:pt>
                <c:pt idx="511">
                  <c:v>43161.133333333331</c:v>
                </c:pt>
                <c:pt idx="512">
                  <c:v>43161.137499999997</c:v>
                </c:pt>
                <c:pt idx="513">
                  <c:v>43161.14166666667</c:v>
                </c:pt>
                <c:pt idx="514">
                  <c:v>43161.145833333336</c:v>
                </c:pt>
                <c:pt idx="515">
                  <c:v>43161.15</c:v>
                </c:pt>
                <c:pt idx="516">
                  <c:v>43161.154166666667</c:v>
                </c:pt>
                <c:pt idx="517">
                  <c:v>43161.158333333333</c:v>
                </c:pt>
                <c:pt idx="518">
                  <c:v>43161.162499999999</c:v>
                </c:pt>
                <c:pt idx="519">
                  <c:v>43161.166666666664</c:v>
                </c:pt>
                <c:pt idx="520">
                  <c:v>43161.17083333333</c:v>
                </c:pt>
                <c:pt idx="521">
                  <c:v>43161.175000000003</c:v>
                </c:pt>
                <c:pt idx="522">
                  <c:v>43161.179166666669</c:v>
                </c:pt>
                <c:pt idx="523">
                  <c:v>43161.183333333334</c:v>
                </c:pt>
                <c:pt idx="524">
                  <c:v>43161.1875</c:v>
                </c:pt>
                <c:pt idx="525">
                  <c:v>43161.191666666666</c:v>
                </c:pt>
                <c:pt idx="526">
                  <c:v>43161.195833333331</c:v>
                </c:pt>
                <c:pt idx="527">
                  <c:v>43161.2</c:v>
                </c:pt>
                <c:pt idx="528">
                  <c:v>43161.20416666667</c:v>
                </c:pt>
                <c:pt idx="529">
                  <c:v>43161.208333333336</c:v>
                </c:pt>
                <c:pt idx="530">
                  <c:v>43161.212500000001</c:v>
                </c:pt>
                <c:pt idx="531">
                  <c:v>43161.216666666667</c:v>
                </c:pt>
                <c:pt idx="532">
                  <c:v>43161.220833333333</c:v>
                </c:pt>
                <c:pt idx="533">
                  <c:v>43161.224999999999</c:v>
                </c:pt>
                <c:pt idx="534">
                  <c:v>43161.229166666664</c:v>
                </c:pt>
                <c:pt idx="535">
                  <c:v>43161.23333333333</c:v>
                </c:pt>
                <c:pt idx="536">
                  <c:v>43161.237500000003</c:v>
                </c:pt>
                <c:pt idx="537">
                  <c:v>43161.241666666669</c:v>
                </c:pt>
                <c:pt idx="538">
                  <c:v>43161.245833333334</c:v>
                </c:pt>
                <c:pt idx="539">
                  <c:v>43161.25</c:v>
                </c:pt>
                <c:pt idx="540">
                  <c:v>43161.254166666666</c:v>
                </c:pt>
                <c:pt idx="541">
                  <c:v>43161.258333333331</c:v>
                </c:pt>
                <c:pt idx="542">
                  <c:v>43161.262499999997</c:v>
                </c:pt>
                <c:pt idx="543">
                  <c:v>43161.26666666667</c:v>
                </c:pt>
                <c:pt idx="544">
                  <c:v>43161.270833333336</c:v>
                </c:pt>
                <c:pt idx="545">
                  <c:v>43161.275000000001</c:v>
                </c:pt>
                <c:pt idx="546">
                  <c:v>43161.279166666667</c:v>
                </c:pt>
                <c:pt idx="547">
                  <c:v>43161.283333333333</c:v>
                </c:pt>
                <c:pt idx="548">
                  <c:v>43161.287499999999</c:v>
                </c:pt>
                <c:pt idx="549">
                  <c:v>43161.291666666664</c:v>
                </c:pt>
                <c:pt idx="550">
                  <c:v>43161.29583333333</c:v>
                </c:pt>
                <c:pt idx="551">
                  <c:v>43161.3</c:v>
                </c:pt>
                <c:pt idx="552">
                  <c:v>43161.304166666669</c:v>
                </c:pt>
                <c:pt idx="553">
                  <c:v>43161.308333333334</c:v>
                </c:pt>
                <c:pt idx="554">
                  <c:v>43161.3125</c:v>
                </c:pt>
                <c:pt idx="555">
                  <c:v>43161.316666666666</c:v>
                </c:pt>
                <c:pt idx="556">
                  <c:v>43161.320833333331</c:v>
                </c:pt>
                <c:pt idx="557">
                  <c:v>43161.324999999997</c:v>
                </c:pt>
                <c:pt idx="558">
                  <c:v>43161.32916666667</c:v>
                </c:pt>
                <c:pt idx="559">
                  <c:v>43161.333333333336</c:v>
                </c:pt>
                <c:pt idx="560">
                  <c:v>43161.337500000001</c:v>
                </c:pt>
                <c:pt idx="561">
                  <c:v>43161.341666666667</c:v>
                </c:pt>
                <c:pt idx="562">
                  <c:v>43161.345833333333</c:v>
                </c:pt>
                <c:pt idx="563">
                  <c:v>43161.35</c:v>
                </c:pt>
                <c:pt idx="564">
                  <c:v>43161.354166666664</c:v>
                </c:pt>
                <c:pt idx="565">
                  <c:v>43161.35833333333</c:v>
                </c:pt>
                <c:pt idx="566">
                  <c:v>43161.362500000003</c:v>
                </c:pt>
                <c:pt idx="567">
                  <c:v>43161.366666666669</c:v>
                </c:pt>
                <c:pt idx="568">
                  <c:v>43161.370833333334</c:v>
                </c:pt>
                <c:pt idx="569">
                  <c:v>43161.375</c:v>
                </c:pt>
                <c:pt idx="570">
                  <c:v>43161.379166666666</c:v>
                </c:pt>
                <c:pt idx="571">
                  <c:v>43161.383333333331</c:v>
                </c:pt>
                <c:pt idx="572">
                  <c:v>43161.387499999997</c:v>
                </c:pt>
                <c:pt idx="573">
                  <c:v>43161.39166666667</c:v>
                </c:pt>
                <c:pt idx="574">
                  <c:v>43161.395833333336</c:v>
                </c:pt>
                <c:pt idx="575">
                  <c:v>43161.4</c:v>
                </c:pt>
                <c:pt idx="576">
                  <c:v>43161.404166666667</c:v>
                </c:pt>
                <c:pt idx="577">
                  <c:v>43161.408333333333</c:v>
                </c:pt>
                <c:pt idx="578">
                  <c:v>43161.412499999999</c:v>
                </c:pt>
                <c:pt idx="579">
                  <c:v>43161.416666666664</c:v>
                </c:pt>
                <c:pt idx="580">
                  <c:v>43161.42083333333</c:v>
                </c:pt>
                <c:pt idx="581">
                  <c:v>43161.425000000003</c:v>
                </c:pt>
                <c:pt idx="582">
                  <c:v>43161.429166666669</c:v>
                </c:pt>
                <c:pt idx="583">
                  <c:v>43161.433333333334</c:v>
                </c:pt>
                <c:pt idx="584">
                  <c:v>43161.4375</c:v>
                </c:pt>
                <c:pt idx="585">
                  <c:v>43161.441666666666</c:v>
                </c:pt>
                <c:pt idx="586">
                  <c:v>43161.445833333331</c:v>
                </c:pt>
                <c:pt idx="587">
                  <c:v>43161.45</c:v>
                </c:pt>
                <c:pt idx="588">
                  <c:v>43161.45416666667</c:v>
                </c:pt>
                <c:pt idx="589">
                  <c:v>43161.458333333336</c:v>
                </c:pt>
                <c:pt idx="590">
                  <c:v>43161.462500000001</c:v>
                </c:pt>
                <c:pt idx="591">
                  <c:v>43161.466666666667</c:v>
                </c:pt>
                <c:pt idx="592">
                  <c:v>43161.470833333333</c:v>
                </c:pt>
                <c:pt idx="593">
                  <c:v>43161.474999999999</c:v>
                </c:pt>
                <c:pt idx="594">
                  <c:v>43161.479166666664</c:v>
                </c:pt>
                <c:pt idx="595">
                  <c:v>43161.48333333333</c:v>
                </c:pt>
                <c:pt idx="596">
                  <c:v>43161.487500000003</c:v>
                </c:pt>
                <c:pt idx="597">
                  <c:v>43161.491666666669</c:v>
                </c:pt>
                <c:pt idx="598">
                  <c:v>43161.495833333334</c:v>
                </c:pt>
                <c:pt idx="599">
                  <c:v>43161.5</c:v>
                </c:pt>
                <c:pt idx="600">
                  <c:v>43161.504166666666</c:v>
                </c:pt>
                <c:pt idx="601">
                  <c:v>43161.508333333331</c:v>
                </c:pt>
                <c:pt idx="602">
                  <c:v>43161.512499999997</c:v>
                </c:pt>
                <c:pt idx="603">
                  <c:v>43161.51666666667</c:v>
                </c:pt>
                <c:pt idx="604">
                  <c:v>43161.520833333336</c:v>
                </c:pt>
                <c:pt idx="605">
                  <c:v>43161.525000000001</c:v>
                </c:pt>
                <c:pt idx="606">
                  <c:v>43161.529166666667</c:v>
                </c:pt>
                <c:pt idx="607">
                  <c:v>43161.533333333333</c:v>
                </c:pt>
                <c:pt idx="608">
                  <c:v>43161.537499999999</c:v>
                </c:pt>
                <c:pt idx="609">
                  <c:v>43161.541666666664</c:v>
                </c:pt>
                <c:pt idx="610">
                  <c:v>43161.54583333333</c:v>
                </c:pt>
                <c:pt idx="611">
                  <c:v>43161.55</c:v>
                </c:pt>
                <c:pt idx="612">
                  <c:v>43161.554166666669</c:v>
                </c:pt>
                <c:pt idx="613">
                  <c:v>43161.558333333334</c:v>
                </c:pt>
                <c:pt idx="614">
                  <c:v>43161.5625</c:v>
                </c:pt>
                <c:pt idx="615">
                  <c:v>43161.566666666666</c:v>
                </c:pt>
                <c:pt idx="616">
                  <c:v>43161.570833333331</c:v>
                </c:pt>
                <c:pt idx="617">
                  <c:v>43161.574999999997</c:v>
                </c:pt>
                <c:pt idx="618">
                  <c:v>43161.57916666667</c:v>
                </c:pt>
                <c:pt idx="619">
                  <c:v>43161.583333333336</c:v>
                </c:pt>
                <c:pt idx="620">
                  <c:v>43161.587500000001</c:v>
                </c:pt>
                <c:pt idx="621">
                  <c:v>43161.591666666667</c:v>
                </c:pt>
                <c:pt idx="622">
                  <c:v>43161.595833333333</c:v>
                </c:pt>
                <c:pt idx="623">
                  <c:v>43161.599999999999</c:v>
                </c:pt>
                <c:pt idx="624">
                  <c:v>43161.604166666664</c:v>
                </c:pt>
                <c:pt idx="625">
                  <c:v>43161.60833333333</c:v>
                </c:pt>
                <c:pt idx="626">
                  <c:v>43161.612500000003</c:v>
                </c:pt>
                <c:pt idx="627">
                  <c:v>43161.616666666669</c:v>
                </c:pt>
                <c:pt idx="628">
                  <c:v>43161.620833333334</c:v>
                </c:pt>
                <c:pt idx="629">
                  <c:v>43161.625</c:v>
                </c:pt>
                <c:pt idx="630">
                  <c:v>43161.629166666666</c:v>
                </c:pt>
                <c:pt idx="631">
                  <c:v>43161.633333333331</c:v>
                </c:pt>
                <c:pt idx="632">
                  <c:v>43161.637499999997</c:v>
                </c:pt>
                <c:pt idx="633">
                  <c:v>43161.64166666667</c:v>
                </c:pt>
                <c:pt idx="634">
                  <c:v>43161.645833333336</c:v>
                </c:pt>
                <c:pt idx="635">
                  <c:v>43161.65</c:v>
                </c:pt>
                <c:pt idx="636">
                  <c:v>43161.654166666667</c:v>
                </c:pt>
                <c:pt idx="637">
                  <c:v>43161.658333333333</c:v>
                </c:pt>
                <c:pt idx="638">
                  <c:v>43161.662499999999</c:v>
                </c:pt>
                <c:pt idx="639">
                  <c:v>43161.666666666664</c:v>
                </c:pt>
                <c:pt idx="640">
                  <c:v>43161.67083333333</c:v>
                </c:pt>
                <c:pt idx="641">
                  <c:v>43161.675000000003</c:v>
                </c:pt>
                <c:pt idx="642">
                  <c:v>43161.679166666669</c:v>
                </c:pt>
                <c:pt idx="643">
                  <c:v>43161.683333333334</c:v>
                </c:pt>
                <c:pt idx="644">
                  <c:v>43161.6875</c:v>
                </c:pt>
                <c:pt idx="645">
                  <c:v>43161.691666666666</c:v>
                </c:pt>
                <c:pt idx="646">
                  <c:v>43161.695833333331</c:v>
                </c:pt>
                <c:pt idx="647">
                  <c:v>43161.7</c:v>
                </c:pt>
                <c:pt idx="648">
                  <c:v>43161.70416666667</c:v>
                </c:pt>
                <c:pt idx="649">
                  <c:v>43161.708333333336</c:v>
                </c:pt>
                <c:pt idx="650">
                  <c:v>43161.712500000001</c:v>
                </c:pt>
                <c:pt idx="651">
                  <c:v>43161.716666666667</c:v>
                </c:pt>
                <c:pt idx="652">
                  <c:v>43161.720833333333</c:v>
                </c:pt>
                <c:pt idx="653">
                  <c:v>43161.724999999999</c:v>
                </c:pt>
                <c:pt idx="654">
                  <c:v>43161.729166666664</c:v>
                </c:pt>
                <c:pt idx="655">
                  <c:v>43161.73333333333</c:v>
                </c:pt>
                <c:pt idx="656">
                  <c:v>43161.737500000003</c:v>
                </c:pt>
                <c:pt idx="657">
                  <c:v>43161.741666666669</c:v>
                </c:pt>
                <c:pt idx="658">
                  <c:v>43161.745833333334</c:v>
                </c:pt>
                <c:pt idx="659">
                  <c:v>43161.75</c:v>
                </c:pt>
                <c:pt idx="660">
                  <c:v>43161.754166666666</c:v>
                </c:pt>
                <c:pt idx="661">
                  <c:v>43161.758333333331</c:v>
                </c:pt>
                <c:pt idx="662">
                  <c:v>43161.762499999997</c:v>
                </c:pt>
                <c:pt idx="663">
                  <c:v>43161.76666666667</c:v>
                </c:pt>
                <c:pt idx="664">
                  <c:v>43161.770833333336</c:v>
                </c:pt>
                <c:pt idx="665">
                  <c:v>43161.775000000001</c:v>
                </c:pt>
                <c:pt idx="666">
                  <c:v>43161.779166666667</c:v>
                </c:pt>
                <c:pt idx="667">
                  <c:v>43161.783333333333</c:v>
                </c:pt>
                <c:pt idx="668">
                  <c:v>43161.787499999999</c:v>
                </c:pt>
                <c:pt idx="669">
                  <c:v>43161.791666666664</c:v>
                </c:pt>
                <c:pt idx="670">
                  <c:v>43161.79583333333</c:v>
                </c:pt>
                <c:pt idx="671">
                  <c:v>43161.8</c:v>
                </c:pt>
                <c:pt idx="672">
                  <c:v>43161.804166666669</c:v>
                </c:pt>
                <c:pt idx="673">
                  <c:v>43161.808333333334</c:v>
                </c:pt>
                <c:pt idx="674">
                  <c:v>43161.8125</c:v>
                </c:pt>
                <c:pt idx="675">
                  <c:v>43161.816666666666</c:v>
                </c:pt>
                <c:pt idx="676">
                  <c:v>43161.820833333331</c:v>
                </c:pt>
                <c:pt idx="677">
                  <c:v>43161.824999999997</c:v>
                </c:pt>
                <c:pt idx="678">
                  <c:v>43161.82916666667</c:v>
                </c:pt>
                <c:pt idx="679">
                  <c:v>43161.833333333336</c:v>
                </c:pt>
                <c:pt idx="680">
                  <c:v>43161.837500000001</c:v>
                </c:pt>
                <c:pt idx="681">
                  <c:v>43161.841666666667</c:v>
                </c:pt>
                <c:pt idx="682">
                  <c:v>43161.845833333333</c:v>
                </c:pt>
                <c:pt idx="683">
                  <c:v>43161.85</c:v>
                </c:pt>
                <c:pt idx="684">
                  <c:v>43161.854166666664</c:v>
                </c:pt>
                <c:pt idx="685">
                  <c:v>43161.85833333333</c:v>
                </c:pt>
                <c:pt idx="686">
                  <c:v>43161.862500000003</c:v>
                </c:pt>
                <c:pt idx="687">
                  <c:v>43161.866666666669</c:v>
                </c:pt>
                <c:pt idx="688">
                  <c:v>43161.870833333334</c:v>
                </c:pt>
                <c:pt idx="689">
                  <c:v>43161.875</c:v>
                </c:pt>
                <c:pt idx="690">
                  <c:v>43161.879166666666</c:v>
                </c:pt>
                <c:pt idx="691">
                  <c:v>43161.883333333331</c:v>
                </c:pt>
                <c:pt idx="692">
                  <c:v>43161.887499999997</c:v>
                </c:pt>
                <c:pt idx="693">
                  <c:v>43161.89166666667</c:v>
                </c:pt>
                <c:pt idx="694">
                  <c:v>43161.895833333336</c:v>
                </c:pt>
                <c:pt idx="695">
                  <c:v>43161.9</c:v>
                </c:pt>
                <c:pt idx="696">
                  <c:v>43161.904166666667</c:v>
                </c:pt>
                <c:pt idx="697">
                  <c:v>43161.908333333333</c:v>
                </c:pt>
                <c:pt idx="698">
                  <c:v>43161.912499999999</c:v>
                </c:pt>
                <c:pt idx="699">
                  <c:v>43161.916666666664</c:v>
                </c:pt>
                <c:pt idx="700">
                  <c:v>43161.92083333333</c:v>
                </c:pt>
                <c:pt idx="701">
                  <c:v>43161.925000000003</c:v>
                </c:pt>
                <c:pt idx="702">
                  <c:v>43161.929166666669</c:v>
                </c:pt>
                <c:pt idx="703">
                  <c:v>43161.933333333334</c:v>
                </c:pt>
                <c:pt idx="704">
                  <c:v>43161.9375</c:v>
                </c:pt>
                <c:pt idx="705">
                  <c:v>43161.941666666666</c:v>
                </c:pt>
                <c:pt idx="706">
                  <c:v>43161.945833333331</c:v>
                </c:pt>
                <c:pt idx="707">
                  <c:v>43161.95</c:v>
                </c:pt>
                <c:pt idx="708">
                  <c:v>43161.95416666667</c:v>
                </c:pt>
                <c:pt idx="709">
                  <c:v>43161.958333333336</c:v>
                </c:pt>
                <c:pt idx="710">
                  <c:v>43161.962500000001</c:v>
                </c:pt>
                <c:pt idx="711">
                  <c:v>43161.966666666667</c:v>
                </c:pt>
                <c:pt idx="712">
                  <c:v>43161.970833333333</c:v>
                </c:pt>
                <c:pt idx="713">
                  <c:v>43161.974999999999</c:v>
                </c:pt>
                <c:pt idx="714">
                  <c:v>43161.979166666664</c:v>
                </c:pt>
                <c:pt idx="715">
                  <c:v>43161.98333333333</c:v>
                </c:pt>
                <c:pt idx="716">
                  <c:v>43161.987500000003</c:v>
                </c:pt>
                <c:pt idx="717">
                  <c:v>43161.991666666669</c:v>
                </c:pt>
                <c:pt idx="718">
                  <c:v>43161.995833333334</c:v>
                </c:pt>
                <c:pt idx="719">
                  <c:v>43162</c:v>
                </c:pt>
                <c:pt idx="720">
                  <c:v>43162.004166666666</c:v>
                </c:pt>
                <c:pt idx="721">
                  <c:v>43162.008333333331</c:v>
                </c:pt>
                <c:pt idx="722">
                  <c:v>43162.012499999997</c:v>
                </c:pt>
                <c:pt idx="723">
                  <c:v>43162.01666666667</c:v>
                </c:pt>
                <c:pt idx="724">
                  <c:v>43162.020833333336</c:v>
                </c:pt>
                <c:pt idx="725">
                  <c:v>43162.025000000001</c:v>
                </c:pt>
                <c:pt idx="726">
                  <c:v>43162.029166666667</c:v>
                </c:pt>
                <c:pt idx="727">
                  <c:v>43162.033333333333</c:v>
                </c:pt>
                <c:pt idx="728">
                  <c:v>43162.037499999999</c:v>
                </c:pt>
                <c:pt idx="729">
                  <c:v>43162.041666666664</c:v>
                </c:pt>
                <c:pt idx="730">
                  <c:v>43162.04583333333</c:v>
                </c:pt>
                <c:pt idx="731">
                  <c:v>43162.05</c:v>
                </c:pt>
                <c:pt idx="732">
                  <c:v>43162.054166666669</c:v>
                </c:pt>
                <c:pt idx="733">
                  <c:v>43162.058333333334</c:v>
                </c:pt>
                <c:pt idx="734">
                  <c:v>43162.0625</c:v>
                </c:pt>
                <c:pt idx="735">
                  <c:v>43162.066666666666</c:v>
                </c:pt>
                <c:pt idx="736">
                  <c:v>43162.070833333331</c:v>
                </c:pt>
                <c:pt idx="737">
                  <c:v>43162.074999999997</c:v>
                </c:pt>
                <c:pt idx="738">
                  <c:v>43162.07916666667</c:v>
                </c:pt>
                <c:pt idx="739">
                  <c:v>43162.083333333336</c:v>
                </c:pt>
                <c:pt idx="740">
                  <c:v>43162.087500000001</c:v>
                </c:pt>
                <c:pt idx="741">
                  <c:v>43162.091666666667</c:v>
                </c:pt>
                <c:pt idx="742">
                  <c:v>43162.095833333333</c:v>
                </c:pt>
                <c:pt idx="743">
                  <c:v>43162.1</c:v>
                </c:pt>
                <c:pt idx="744">
                  <c:v>43162.104166666664</c:v>
                </c:pt>
                <c:pt idx="745">
                  <c:v>43162.10833333333</c:v>
                </c:pt>
                <c:pt idx="746">
                  <c:v>43162.112500000003</c:v>
                </c:pt>
                <c:pt idx="747">
                  <c:v>43162.116666666669</c:v>
                </c:pt>
                <c:pt idx="748">
                  <c:v>43162.120833333334</c:v>
                </c:pt>
                <c:pt idx="749">
                  <c:v>43162.125</c:v>
                </c:pt>
                <c:pt idx="750">
                  <c:v>43162.129166666666</c:v>
                </c:pt>
                <c:pt idx="751">
                  <c:v>43162.133333333331</c:v>
                </c:pt>
                <c:pt idx="752">
                  <c:v>43162.137499999997</c:v>
                </c:pt>
                <c:pt idx="753">
                  <c:v>43162.14166666667</c:v>
                </c:pt>
                <c:pt idx="754">
                  <c:v>43162.145833333336</c:v>
                </c:pt>
                <c:pt idx="755">
                  <c:v>43162.15</c:v>
                </c:pt>
                <c:pt idx="756">
                  <c:v>43162.154166666667</c:v>
                </c:pt>
                <c:pt idx="757">
                  <c:v>43162.158333333333</c:v>
                </c:pt>
                <c:pt idx="758">
                  <c:v>43162.162499999999</c:v>
                </c:pt>
                <c:pt idx="759">
                  <c:v>43162.166666666664</c:v>
                </c:pt>
                <c:pt idx="760">
                  <c:v>43162.17083333333</c:v>
                </c:pt>
                <c:pt idx="761">
                  <c:v>43162.175000000003</c:v>
                </c:pt>
                <c:pt idx="762">
                  <c:v>43162.179166666669</c:v>
                </c:pt>
                <c:pt idx="763">
                  <c:v>43162.183333333334</c:v>
                </c:pt>
                <c:pt idx="764">
                  <c:v>43162.1875</c:v>
                </c:pt>
                <c:pt idx="765">
                  <c:v>43162.191666666666</c:v>
                </c:pt>
                <c:pt idx="766">
                  <c:v>43162.195833333331</c:v>
                </c:pt>
                <c:pt idx="767">
                  <c:v>43162.2</c:v>
                </c:pt>
                <c:pt idx="768">
                  <c:v>43162.20416666667</c:v>
                </c:pt>
                <c:pt idx="769">
                  <c:v>43162.208333333336</c:v>
                </c:pt>
                <c:pt idx="770">
                  <c:v>43162.212500000001</c:v>
                </c:pt>
                <c:pt idx="771">
                  <c:v>43162.216666666667</c:v>
                </c:pt>
                <c:pt idx="772">
                  <c:v>43162.220833333333</c:v>
                </c:pt>
                <c:pt idx="773">
                  <c:v>43162.224999999999</c:v>
                </c:pt>
                <c:pt idx="774">
                  <c:v>43162.229166666664</c:v>
                </c:pt>
                <c:pt idx="775">
                  <c:v>43162.23333333333</c:v>
                </c:pt>
                <c:pt idx="776">
                  <c:v>43162.237500000003</c:v>
                </c:pt>
                <c:pt idx="777">
                  <c:v>43162.241666666669</c:v>
                </c:pt>
                <c:pt idx="778">
                  <c:v>43162.245833333334</c:v>
                </c:pt>
                <c:pt idx="779">
                  <c:v>43162.25</c:v>
                </c:pt>
                <c:pt idx="780">
                  <c:v>43162.254166666666</c:v>
                </c:pt>
                <c:pt idx="781">
                  <c:v>43162.258333333331</c:v>
                </c:pt>
                <c:pt idx="782">
                  <c:v>43162.262499999997</c:v>
                </c:pt>
                <c:pt idx="783">
                  <c:v>43162.26666666667</c:v>
                </c:pt>
                <c:pt idx="784">
                  <c:v>43162.270833333336</c:v>
                </c:pt>
                <c:pt idx="785">
                  <c:v>43162.275000000001</c:v>
                </c:pt>
                <c:pt idx="786">
                  <c:v>43162.279166666667</c:v>
                </c:pt>
                <c:pt idx="787">
                  <c:v>43162.283333333333</c:v>
                </c:pt>
                <c:pt idx="788">
                  <c:v>43162.287499999999</c:v>
                </c:pt>
                <c:pt idx="789">
                  <c:v>43162.291666666664</c:v>
                </c:pt>
                <c:pt idx="790">
                  <c:v>43162.29583333333</c:v>
                </c:pt>
                <c:pt idx="791">
                  <c:v>43162.3</c:v>
                </c:pt>
                <c:pt idx="792">
                  <c:v>43162.304166666669</c:v>
                </c:pt>
                <c:pt idx="793">
                  <c:v>43162.308333333334</c:v>
                </c:pt>
                <c:pt idx="794">
                  <c:v>43162.3125</c:v>
                </c:pt>
                <c:pt idx="795">
                  <c:v>43162.316666666666</c:v>
                </c:pt>
                <c:pt idx="796">
                  <c:v>43162.320833333331</c:v>
                </c:pt>
                <c:pt idx="797">
                  <c:v>43162.324999999997</c:v>
                </c:pt>
                <c:pt idx="798">
                  <c:v>43162.32916666667</c:v>
                </c:pt>
                <c:pt idx="799">
                  <c:v>43162.333333333336</c:v>
                </c:pt>
                <c:pt idx="800">
                  <c:v>43162.337500000001</c:v>
                </c:pt>
                <c:pt idx="801">
                  <c:v>43162.341666666667</c:v>
                </c:pt>
                <c:pt idx="802">
                  <c:v>43162.345833333333</c:v>
                </c:pt>
                <c:pt idx="803">
                  <c:v>43162.35</c:v>
                </c:pt>
                <c:pt idx="804">
                  <c:v>43162.354166666664</c:v>
                </c:pt>
                <c:pt idx="805">
                  <c:v>43162.35833333333</c:v>
                </c:pt>
                <c:pt idx="806">
                  <c:v>43162.362500000003</c:v>
                </c:pt>
                <c:pt idx="807">
                  <c:v>43162.366666666669</c:v>
                </c:pt>
                <c:pt idx="808">
                  <c:v>43162.370833333334</c:v>
                </c:pt>
                <c:pt idx="809">
                  <c:v>43162.375</c:v>
                </c:pt>
                <c:pt idx="810">
                  <c:v>43162.379166666666</c:v>
                </c:pt>
                <c:pt idx="811">
                  <c:v>43162.383333333331</c:v>
                </c:pt>
                <c:pt idx="812">
                  <c:v>43162.387499999997</c:v>
                </c:pt>
                <c:pt idx="813">
                  <c:v>43162.39166666667</c:v>
                </c:pt>
                <c:pt idx="814">
                  <c:v>43162.395833333336</c:v>
                </c:pt>
                <c:pt idx="815">
                  <c:v>43162.400000000001</c:v>
                </c:pt>
                <c:pt idx="816">
                  <c:v>43162.404166666667</c:v>
                </c:pt>
                <c:pt idx="817">
                  <c:v>43162.408333333333</c:v>
                </c:pt>
                <c:pt idx="818">
                  <c:v>43162.412499999999</c:v>
                </c:pt>
                <c:pt idx="819">
                  <c:v>43162.416666666664</c:v>
                </c:pt>
                <c:pt idx="820">
                  <c:v>43162.42083333333</c:v>
                </c:pt>
                <c:pt idx="821">
                  <c:v>43162.425000000003</c:v>
                </c:pt>
                <c:pt idx="822">
                  <c:v>43162.429166666669</c:v>
                </c:pt>
                <c:pt idx="823">
                  <c:v>43162.433333333334</c:v>
                </c:pt>
                <c:pt idx="824">
                  <c:v>43162.4375</c:v>
                </c:pt>
                <c:pt idx="825">
                  <c:v>43162.441666666666</c:v>
                </c:pt>
                <c:pt idx="826">
                  <c:v>43162.445833333331</c:v>
                </c:pt>
                <c:pt idx="827">
                  <c:v>43162.45</c:v>
                </c:pt>
                <c:pt idx="828">
                  <c:v>43162.45416666667</c:v>
                </c:pt>
                <c:pt idx="829">
                  <c:v>43162.458333333336</c:v>
                </c:pt>
                <c:pt idx="830">
                  <c:v>43162.462500000001</c:v>
                </c:pt>
                <c:pt idx="831">
                  <c:v>43162.466666666667</c:v>
                </c:pt>
                <c:pt idx="832">
                  <c:v>43162.470833333333</c:v>
                </c:pt>
                <c:pt idx="833">
                  <c:v>43162.474999999999</c:v>
                </c:pt>
                <c:pt idx="834">
                  <c:v>43162.479166666664</c:v>
                </c:pt>
                <c:pt idx="835">
                  <c:v>43162.48333333333</c:v>
                </c:pt>
                <c:pt idx="836">
                  <c:v>43162.487500000003</c:v>
                </c:pt>
                <c:pt idx="837">
                  <c:v>43162.491666666669</c:v>
                </c:pt>
                <c:pt idx="838">
                  <c:v>43162.495833333334</c:v>
                </c:pt>
                <c:pt idx="839">
                  <c:v>43162.5</c:v>
                </c:pt>
                <c:pt idx="840">
                  <c:v>43162.504166666666</c:v>
                </c:pt>
                <c:pt idx="841">
                  <c:v>43162.508333333331</c:v>
                </c:pt>
                <c:pt idx="842">
                  <c:v>43162.512499999997</c:v>
                </c:pt>
                <c:pt idx="843">
                  <c:v>43162.51666666667</c:v>
                </c:pt>
                <c:pt idx="844">
                  <c:v>43162.520833333336</c:v>
                </c:pt>
                <c:pt idx="845">
                  <c:v>43162.525000000001</c:v>
                </c:pt>
                <c:pt idx="846">
                  <c:v>43162.529166666667</c:v>
                </c:pt>
                <c:pt idx="847">
                  <c:v>43162.533333333333</c:v>
                </c:pt>
                <c:pt idx="848">
                  <c:v>43162.537499999999</c:v>
                </c:pt>
                <c:pt idx="849">
                  <c:v>43162.541666666664</c:v>
                </c:pt>
                <c:pt idx="850">
                  <c:v>43162.54583333333</c:v>
                </c:pt>
                <c:pt idx="851">
                  <c:v>43162.55</c:v>
                </c:pt>
                <c:pt idx="852">
                  <c:v>43162.554166666669</c:v>
                </c:pt>
                <c:pt idx="853">
                  <c:v>43162.558333333334</c:v>
                </c:pt>
                <c:pt idx="854">
                  <c:v>43162.5625</c:v>
                </c:pt>
                <c:pt idx="855">
                  <c:v>43162.566666666666</c:v>
                </c:pt>
                <c:pt idx="856">
                  <c:v>43162.570833333331</c:v>
                </c:pt>
                <c:pt idx="857">
                  <c:v>43162.574999999997</c:v>
                </c:pt>
                <c:pt idx="858">
                  <c:v>43162.57916666667</c:v>
                </c:pt>
                <c:pt idx="859">
                  <c:v>43162.583333333336</c:v>
                </c:pt>
                <c:pt idx="860">
                  <c:v>43162.587500000001</c:v>
                </c:pt>
                <c:pt idx="861">
                  <c:v>43162.591666666667</c:v>
                </c:pt>
                <c:pt idx="862">
                  <c:v>43162.595833333333</c:v>
                </c:pt>
                <c:pt idx="863">
                  <c:v>43162.6</c:v>
                </c:pt>
                <c:pt idx="864">
                  <c:v>43162.604166666664</c:v>
                </c:pt>
                <c:pt idx="865">
                  <c:v>43162.60833333333</c:v>
                </c:pt>
                <c:pt idx="866">
                  <c:v>43162.612500000003</c:v>
                </c:pt>
                <c:pt idx="867">
                  <c:v>43162.616666666669</c:v>
                </c:pt>
                <c:pt idx="868">
                  <c:v>43162.620833333334</c:v>
                </c:pt>
                <c:pt idx="869">
                  <c:v>43162.625</c:v>
                </c:pt>
                <c:pt idx="870">
                  <c:v>43162.629166666666</c:v>
                </c:pt>
                <c:pt idx="871">
                  <c:v>43162.633333333331</c:v>
                </c:pt>
                <c:pt idx="872">
                  <c:v>43162.637499999997</c:v>
                </c:pt>
                <c:pt idx="873">
                  <c:v>43162.64166666667</c:v>
                </c:pt>
                <c:pt idx="874">
                  <c:v>43162.645833333336</c:v>
                </c:pt>
                <c:pt idx="875">
                  <c:v>43162.65</c:v>
                </c:pt>
                <c:pt idx="876">
                  <c:v>43162.654166666667</c:v>
                </c:pt>
                <c:pt idx="877">
                  <c:v>43162.658333333333</c:v>
                </c:pt>
                <c:pt idx="878">
                  <c:v>43162.662499999999</c:v>
                </c:pt>
                <c:pt idx="879">
                  <c:v>43162.666666666664</c:v>
                </c:pt>
                <c:pt idx="880">
                  <c:v>43162.67083333333</c:v>
                </c:pt>
                <c:pt idx="881">
                  <c:v>43162.675000000003</c:v>
                </c:pt>
                <c:pt idx="882">
                  <c:v>43162.679166666669</c:v>
                </c:pt>
                <c:pt idx="883">
                  <c:v>43162.683333333334</c:v>
                </c:pt>
                <c:pt idx="884">
                  <c:v>43162.6875</c:v>
                </c:pt>
                <c:pt idx="885">
                  <c:v>43162.691666666666</c:v>
                </c:pt>
                <c:pt idx="886">
                  <c:v>43162.695833333331</c:v>
                </c:pt>
                <c:pt idx="887">
                  <c:v>43162.7</c:v>
                </c:pt>
                <c:pt idx="888">
                  <c:v>43162.70416666667</c:v>
                </c:pt>
                <c:pt idx="889">
                  <c:v>43162.708333333336</c:v>
                </c:pt>
                <c:pt idx="890">
                  <c:v>43162.712500000001</c:v>
                </c:pt>
                <c:pt idx="891">
                  <c:v>43162.716666666667</c:v>
                </c:pt>
                <c:pt idx="892">
                  <c:v>43162.720833333333</c:v>
                </c:pt>
                <c:pt idx="893">
                  <c:v>43162.724999999999</c:v>
                </c:pt>
                <c:pt idx="894">
                  <c:v>43162.729166666664</c:v>
                </c:pt>
                <c:pt idx="895">
                  <c:v>43162.73333333333</c:v>
                </c:pt>
                <c:pt idx="896">
                  <c:v>43162.737500000003</c:v>
                </c:pt>
                <c:pt idx="897">
                  <c:v>43162.741666666669</c:v>
                </c:pt>
                <c:pt idx="898">
                  <c:v>43162.745833333334</c:v>
                </c:pt>
                <c:pt idx="899">
                  <c:v>43162.75</c:v>
                </c:pt>
                <c:pt idx="900">
                  <c:v>43162.754166666666</c:v>
                </c:pt>
                <c:pt idx="901">
                  <c:v>43162.758333333331</c:v>
                </c:pt>
                <c:pt idx="902">
                  <c:v>43162.762499999997</c:v>
                </c:pt>
                <c:pt idx="903">
                  <c:v>43162.76666666667</c:v>
                </c:pt>
                <c:pt idx="904">
                  <c:v>43162.770833333336</c:v>
                </c:pt>
                <c:pt idx="905">
                  <c:v>43162.775000000001</c:v>
                </c:pt>
                <c:pt idx="906">
                  <c:v>43162.779166666667</c:v>
                </c:pt>
                <c:pt idx="907">
                  <c:v>43162.783333333333</c:v>
                </c:pt>
                <c:pt idx="908">
                  <c:v>43162.787499999999</c:v>
                </c:pt>
                <c:pt idx="909">
                  <c:v>43162.791666666664</c:v>
                </c:pt>
                <c:pt idx="910">
                  <c:v>43162.79583333333</c:v>
                </c:pt>
                <c:pt idx="911">
                  <c:v>43162.8</c:v>
                </c:pt>
                <c:pt idx="912">
                  <c:v>43162.804166666669</c:v>
                </c:pt>
                <c:pt idx="913">
                  <c:v>43162.808333333334</c:v>
                </c:pt>
                <c:pt idx="914">
                  <c:v>43162.8125</c:v>
                </c:pt>
                <c:pt idx="915">
                  <c:v>43162.816666666666</c:v>
                </c:pt>
                <c:pt idx="916">
                  <c:v>43162.820833333331</c:v>
                </c:pt>
                <c:pt idx="917">
                  <c:v>43162.824999999997</c:v>
                </c:pt>
                <c:pt idx="918">
                  <c:v>43162.82916666667</c:v>
                </c:pt>
                <c:pt idx="919">
                  <c:v>43162.833333333336</c:v>
                </c:pt>
                <c:pt idx="920">
                  <c:v>43162.837500000001</c:v>
                </c:pt>
                <c:pt idx="921">
                  <c:v>43162.841666666667</c:v>
                </c:pt>
                <c:pt idx="922">
                  <c:v>43162.845833333333</c:v>
                </c:pt>
                <c:pt idx="923">
                  <c:v>43162.85</c:v>
                </c:pt>
                <c:pt idx="924">
                  <c:v>43162.854166666664</c:v>
                </c:pt>
                <c:pt idx="925">
                  <c:v>43162.85833333333</c:v>
                </c:pt>
                <c:pt idx="926">
                  <c:v>43162.862500000003</c:v>
                </c:pt>
                <c:pt idx="927">
                  <c:v>43162.866666666669</c:v>
                </c:pt>
                <c:pt idx="928">
                  <c:v>43162.870833333334</c:v>
                </c:pt>
                <c:pt idx="929">
                  <c:v>43162.875</c:v>
                </c:pt>
                <c:pt idx="930">
                  <c:v>43162.879166666666</c:v>
                </c:pt>
                <c:pt idx="931">
                  <c:v>43162.883333333331</c:v>
                </c:pt>
                <c:pt idx="932">
                  <c:v>43162.887499999997</c:v>
                </c:pt>
                <c:pt idx="933">
                  <c:v>43162.89166666667</c:v>
                </c:pt>
                <c:pt idx="934">
                  <c:v>43162.895833333336</c:v>
                </c:pt>
                <c:pt idx="935">
                  <c:v>43162.9</c:v>
                </c:pt>
                <c:pt idx="936">
                  <c:v>43162.904166666667</c:v>
                </c:pt>
                <c:pt idx="937">
                  <c:v>43162.908333333333</c:v>
                </c:pt>
                <c:pt idx="938">
                  <c:v>43162.912499999999</c:v>
                </c:pt>
                <c:pt idx="939">
                  <c:v>43162.916666666664</c:v>
                </c:pt>
                <c:pt idx="940">
                  <c:v>43162.92083333333</c:v>
                </c:pt>
                <c:pt idx="941">
                  <c:v>43162.925000000003</c:v>
                </c:pt>
                <c:pt idx="942">
                  <c:v>43162.929166666669</c:v>
                </c:pt>
                <c:pt idx="943">
                  <c:v>43162.933333333334</c:v>
                </c:pt>
                <c:pt idx="944">
                  <c:v>43162.9375</c:v>
                </c:pt>
                <c:pt idx="945">
                  <c:v>43162.941666666666</c:v>
                </c:pt>
                <c:pt idx="946">
                  <c:v>43162.945833333331</c:v>
                </c:pt>
                <c:pt idx="947">
                  <c:v>43162.95</c:v>
                </c:pt>
                <c:pt idx="948">
                  <c:v>43162.95416666667</c:v>
                </c:pt>
                <c:pt idx="949">
                  <c:v>43162.958333333336</c:v>
                </c:pt>
                <c:pt idx="950">
                  <c:v>43162.962500000001</c:v>
                </c:pt>
                <c:pt idx="951">
                  <c:v>43162.966666666667</c:v>
                </c:pt>
                <c:pt idx="952">
                  <c:v>43162.970833333333</c:v>
                </c:pt>
                <c:pt idx="953">
                  <c:v>43162.974999999999</c:v>
                </c:pt>
                <c:pt idx="954">
                  <c:v>43162.979166666664</c:v>
                </c:pt>
                <c:pt idx="955">
                  <c:v>43162.98333333333</c:v>
                </c:pt>
                <c:pt idx="956">
                  <c:v>43162.987500000003</c:v>
                </c:pt>
                <c:pt idx="957">
                  <c:v>43162.991666666669</c:v>
                </c:pt>
                <c:pt idx="958">
                  <c:v>43162.995833333334</c:v>
                </c:pt>
                <c:pt idx="959">
                  <c:v>43163</c:v>
                </c:pt>
                <c:pt idx="960">
                  <c:v>43163.004166666666</c:v>
                </c:pt>
                <c:pt idx="961">
                  <c:v>43163.008333333331</c:v>
                </c:pt>
                <c:pt idx="962">
                  <c:v>43163.012499999997</c:v>
                </c:pt>
                <c:pt idx="963">
                  <c:v>43163.01666666667</c:v>
                </c:pt>
                <c:pt idx="964">
                  <c:v>43163.020833333336</c:v>
                </c:pt>
                <c:pt idx="965">
                  <c:v>43163.025000000001</c:v>
                </c:pt>
                <c:pt idx="966">
                  <c:v>43163.029166666667</c:v>
                </c:pt>
                <c:pt idx="967">
                  <c:v>43163.033333333333</c:v>
                </c:pt>
                <c:pt idx="968">
                  <c:v>43163.037499999999</c:v>
                </c:pt>
                <c:pt idx="969">
                  <c:v>43163.041666666664</c:v>
                </c:pt>
                <c:pt idx="970">
                  <c:v>43163.04583333333</c:v>
                </c:pt>
                <c:pt idx="971">
                  <c:v>43163.05</c:v>
                </c:pt>
                <c:pt idx="972">
                  <c:v>43163.054166666669</c:v>
                </c:pt>
                <c:pt idx="973">
                  <c:v>43163.058333333334</c:v>
                </c:pt>
                <c:pt idx="974">
                  <c:v>43163.0625</c:v>
                </c:pt>
                <c:pt idx="975">
                  <c:v>43163.066666666666</c:v>
                </c:pt>
                <c:pt idx="976">
                  <c:v>43163.070833333331</c:v>
                </c:pt>
                <c:pt idx="977">
                  <c:v>43163.074999999997</c:v>
                </c:pt>
                <c:pt idx="978">
                  <c:v>43163.07916666667</c:v>
                </c:pt>
                <c:pt idx="979">
                  <c:v>43163.083333333336</c:v>
                </c:pt>
                <c:pt idx="980">
                  <c:v>43163.087500000001</c:v>
                </c:pt>
                <c:pt idx="981">
                  <c:v>43163.091666666667</c:v>
                </c:pt>
                <c:pt idx="982">
                  <c:v>43163.095833333333</c:v>
                </c:pt>
                <c:pt idx="983">
                  <c:v>43163.1</c:v>
                </c:pt>
                <c:pt idx="984">
                  <c:v>43163.104166666664</c:v>
                </c:pt>
                <c:pt idx="985">
                  <c:v>43163.10833333333</c:v>
                </c:pt>
                <c:pt idx="986">
                  <c:v>43163.112500000003</c:v>
                </c:pt>
                <c:pt idx="987">
                  <c:v>43163.116666666669</c:v>
                </c:pt>
                <c:pt idx="988">
                  <c:v>43163.120833333334</c:v>
                </c:pt>
                <c:pt idx="989">
                  <c:v>43163.125</c:v>
                </c:pt>
                <c:pt idx="990">
                  <c:v>43163.129166666666</c:v>
                </c:pt>
                <c:pt idx="991">
                  <c:v>43163.133333333331</c:v>
                </c:pt>
                <c:pt idx="992">
                  <c:v>43163.137499999997</c:v>
                </c:pt>
                <c:pt idx="993">
                  <c:v>43163.14166666667</c:v>
                </c:pt>
                <c:pt idx="994">
                  <c:v>43163.145833333336</c:v>
                </c:pt>
                <c:pt idx="995">
                  <c:v>43163.15</c:v>
                </c:pt>
                <c:pt idx="996">
                  <c:v>43163.154166666667</c:v>
                </c:pt>
                <c:pt idx="997">
                  <c:v>43163.158333333333</c:v>
                </c:pt>
                <c:pt idx="998">
                  <c:v>43163.162499999999</c:v>
                </c:pt>
                <c:pt idx="999">
                  <c:v>43163.166666666664</c:v>
                </c:pt>
                <c:pt idx="1000">
                  <c:v>43163.17083333333</c:v>
                </c:pt>
                <c:pt idx="1001">
                  <c:v>43163.175000000003</c:v>
                </c:pt>
                <c:pt idx="1002">
                  <c:v>43163.179166666669</c:v>
                </c:pt>
                <c:pt idx="1003">
                  <c:v>43163.183333333334</c:v>
                </c:pt>
                <c:pt idx="1004">
                  <c:v>43163.1875</c:v>
                </c:pt>
                <c:pt idx="1005">
                  <c:v>43163.191666666666</c:v>
                </c:pt>
                <c:pt idx="1006">
                  <c:v>43163.195833333331</c:v>
                </c:pt>
                <c:pt idx="1007">
                  <c:v>43163.199999999997</c:v>
                </c:pt>
                <c:pt idx="1008">
                  <c:v>43163.20416666667</c:v>
                </c:pt>
                <c:pt idx="1009">
                  <c:v>43163.208333333336</c:v>
                </c:pt>
                <c:pt idx="1010">
                  <c:v>43163.212500000001</c:v>
                </c:pt>
                <c:pt idx="1011">
                  <c:v>43163.216666666667</c:v>
                </c:pt>
                <c:pt idx="1012">
                  <c:v>43163.220833333333</c:v>
                </c:pt>
                <c:pt idx="1013">
                  <c:v>43163.224999999999</c:v>
                </c:pt>
                <c:pt idx="1014">
                  <c:v>43163.229166666664</c:v>
                </c:pt>
                <c:pt idx="1015">
                  <c:v>43163.23333333333</c:v>
                </c:pt>
                <c:pt idx="1016">
                  <c:v>43163.237500000003</c:v>
                </c:pt>
                <c:pt idx="1017">
                  <c:v>43163.241666666669</c:v>
                </c:pt>
                <c:pt idx="1018">
                  <c:v>43163.245833333334</c:v>
                </c:pt>
                <c:pt idx="1019">
                  <c:v>43163.25</c:v>
                </c:pt>
                <c:pt idx="1020">
                  <c:v>43163.254166666666</c:v>
                </c:pt>
                <c:pt idx="1021">
                  <c:v>43163.258333333331</c:v>
                </c:pt>
                <c:pt idx="1022">
                  <c:v>43163.262499999997</c:v>
                </c:pt>
                <c:pt idx="1023">
                  <c:v>43163.26666666667</c:v>
                </c:pt>
                <c:pt idx="1024">
                  <c:v>43163.270833333336</c:v>
                </c:pt>
                <c:pt idx="1025">
                  <c:v>43163.275000000001</c:v>
                </c:pt>
                <c:pt idx="1026">
                  <c:v>43163.279166666667</c:v>
                </c:pt>
                <c:pt idx="1027">
                  <c:v>43163.283333333333</c:v>
                </c:pt>
                <c:pt idx="1028">
                  <c:v>43163.287499999999</c:v>
                </c:pt>
                <c:pt idx="1029">
                  <c:v>43163.291666666664</c:v>
                </c:pt>
                <c:pt idx="1030">
                  <c:v>43163.29583333333</c:v>
                </c:pt>
                <c:pt idx="1031">
                  <c:v>43163.3</c:v>
                </c:pt>
                <c:pt idx="1032">
                  <c:v>43163.304166666669</c:v>
                </c:pt>
                <c:pt idx="1033">
                  <c:v>43163.308333333334</c:v>
                </c:pt>
                <c:pt idx="1034">
                  <c:v>43163.3125</c:v>
                </c:pt>
                <c:pt idx="1035">
                  <c:v>43163.316666666666</c:v>
                </c:pt>
                <c:pt idx="1036">
                  <c:v>43163.320833333331</c:v>
                </c:pt>
                <c:pt idx="1037">
                  <c:v>43163.324999999997</c:v>
                </c:pt>
                <c:pt idx="1038">
                  <c:v>43163.32916666667</c:v>
                </c:pt>
                <c:pt idx="1039">
                  <c:v>43163.333333333336</c:v>
                </c:pt>
                <c:pt idx="1040">
                  <c:v>43163.337500000001</c:v>
                </c:pt>
                <c:pt idx="1041">
                  <c:v>43163.341666666667</c:v>
                </c:pt>
                <c:pt idx="1042">
                  <c:v>43163.345833333333</c:v>
                </c:pt>
                <c:pt idx="1043">
                  <c:v>43163.35</c:v>
                </c:pt>
                <c:pt idx="1044">
                  <c:v>43163.354166666664</c:v>
                </c:pt>
                <c:pt idx="1045">
                  <c:v>43163.35833333333</c:v>
                </c:pt>
                <c:pt idx="1046">
                  <c:v>43163.362500000003</c:v>
                </c:pt>
                <c:pt idx="1047">
                  <c:v>43163.366666666669</c:v>
                </c:pt>
                <c:pt idx="1048">
                  <c:v>43163.370833333334</c:v>
                </c:pt>
                <c:pt idx="1049">
                  <c:v>43163.375</c:v>
                </c:pt>
                <c:pt idx="1050">
                  <c:v>43163.379166666666</c:v>
                </c:pt>
                <c:pt idx="1051">
                  <c:v>43163.383333333331</c:v>
                </c:pt>
                <c:pt idx="1052">
                  <c:v>43163.387499999997</c:v>
                </c:pt>
                <c:pt idx="1053">
                  <c:v>43163.39166666667</c:v>
                </c:pt>
                <c:pt idx="1054">
                  <c:v>43163.395833333336</c:v>
                </c:pt>
                <c:pt idx="1055">
                  <c:v>43163.4</c:v>
                </c:pt>
                <c:pt idx="1056">
                  <c:v>43163.404166666667</c:v>
                </c:pt>
                <c:pt idx="1057">
                  <c:v>43163.408333333333</c:v>
                </c:pt>
                <c:pt idx="1058">
                  <c:v>43163.412499999999</c:v>
                </c:pt>
                <c:pt idx="1059">
                  <c:v>43163.416666666664</c:v>
                </c:pt>
                <c:pt idx="1060">
                  <c:v>43163.42083333333</c:v>
                </c:pt>
                <c:pt idx="1061">
                  <c:v>43163.425000000003</c:v>
                </c:pt>
                <c:pt idx="1062">
                  <c:v>43163.429166666669</c:v>
                </c:pt>
                <c:pt idx="1063">
                  <c:v>43163.433333333334</c:v>
                </c:pt>
                <c:pt idx="1064">
                  <c:v>43163.4375</c:v>
                </c:pt>
                <c:pt idx="1065">
                  <c:v>43163.441666666666</c:v>
                </c:pt>
                <c:pt idx="1066">
                  <c:v>43163.445833333331</c:v>
                </c:pt>
                <c:pt idx="1067">
                  <c:v>43163.45</c:v>
                </c:pt>
                <c:pt idx="1068">
                  <c:v>43163.45416666667</c:v>
                </c:pt>
                <c:pt idx="1069">
                  <c:v>43163.458333333336</c:v>
                </c:pt>
                <c:pt idx="1070">
                  <c:v>43163.462500000001</c:v>
                </c:pt>
                <c:pt idx="1071">
                  <c:v>43163.466666666667</c:v>
                </c:pt>
                <c:pt idx="1072">
                  <c:v>43163.470833333333</c:v>
                </c:pt>
                <c:pt idx="1073">
                  <c:v>43163.474999999999</c:v>
                </c:pt>
                <c:pt idx="1074">
                  <c:v>43163.479166666664</c:v>
                </c:pt>
                <c:pt idx="1075">
                  <c:v>43163.48333333333</c:v>
                </c:pt>
                <c:pt idx="1076">
                  <c:v>43163.487500000003</c:v>
                </c:pt>
                <c:pt idx="1077">
                  <c:v>43163.491666666669</c:v>
                </c:pt>
                <c:pt idx="1078">
                  <c:v>43163.495833333334</c:v>
                </c:pt>
                <c:pt idx="1079">
                  <c:v>43163.5</c:v>
                </c:pt>
                <c:pt idx="1080">
                  <c:v>43163.504166666666</c:v>
                </c:pt>
                <c:pt idx="1081">
                  <c:v>43163.508333333331</c:v>
                </c:pt>
                <c:pt idx="1082">
                  <c:v>43163.512499999997</c:v>
                </c:pt>
                <c:pt idx="1083">
                  <c:v>43163.51666666667</c:v>
                </c:pt>
                <c:pt idx="1084">
                  <c:v>43163.520833333336</c:v>
                </c:pt>
                <c:pt idx="1085">
                  <c:v>43163.525000000001</c:v>
                </c:pt>
                <c:pt idx="1086">
                  <c:v>43163.529166666667</c:v>
                </c:pt>
                <c:pt idx="1087">
                  <c:v>43163.533333333333</c:v>
                </c:pt>
                <c:pt idx="1088">
                  <c:v>43163.537499999999</c:v>
                </c:pt>
                <c:pt idx="1089">
                  <c:v>43163.541666666664</c:v>
                </c:pt>
                <c:pt idx="1090">
                  <c:v>43163.54583333333</c:v>
                </c:pt>
                <c:pt idx="1091">
                  <c:v>43163.55</c:v>
                </c:pt>
                <c:pt idx="1092">
                  <c:v>43163.554166666669</c:v>
                </c:pt>
                <c:pt idx="1093">
                  <c:v>43163.558333333334</c:v>
                </c:pt>
                <c:pt idx="1094">
                  <c:v>43163.5625</c:v>
                </c:pt>
                <c:pt idx="1095">
                  <c:v>43163.566666666666</c:v>
                </c:pt>
                <c:pt idx="1096">
                  <c:v>43163.570833333331</c:v>
                </c:pt>
                <c:pt idx="1097">
                  <c:v>43163.574999999997</c:v>
                </c:pt>
                <c:pt idx="1098">
                  <c:v>43163.57916666667</c:v>
                </c:pt>
                <c:pt idx="1099">
                  <c:v>43163.583333333336</c:v>
                </c:pt>
                <c:pt idx="1100">
                  <c:v>43163.587500000001</c:v>
                </c:pt>
                <c:pt idx="1101">
                  <c:v>43163.591666666667</c:v>
                </c:pt>
                <c:pt idx="1102">
                  <c:v>43163.595833333333</c:v>
                </c:pt>
                <c:pt idx="1103">
                  <c:v>43163.6</c:v>
                </c:pt>
                <c:pt idx="1104">
                  <c:v>43163.604166666664</c:v>
                </c:pt>
                <c:pt idx="1105">
                  <c:v>43163.60833333333</c:v>
                </c:pt>
                <c:pt idx="1106">
                  <c:v>43163.612500000003</c:v>
                </c:pt>
                <c:pt idx="1107">
                  <c:v>43163.616666666669</c:v>
                </c:pt>
                <c:pt idx="1108">
                  <c:v>43163.620833333334</c:v>
                </c:pt>
                <c:pt idx="1109">
                  <c:v>43163.625</c:v>
                </c:pt>
                <c:pt idx="1110">
                  <c:v>43163.629166666666</c:v>
                </c:pt>
                <c:pt idx="1111">
                  <c:v>43163.633333333331</c:v>
                </c:pt>
                <c:pt idx="1112">
                  <c:v>43163.637499999997</c:v>
                </c:pt>
                <c:pt idx="1113">
                  <c:v>43163.64166666667</c:v>
                </c:pt>
                <c:pt idx="1114">
                  <c:v>43163.645833333336</c:v>
                </c:pt>
                <c:pt idx="1115">
                  <c:v>43163.65</c:v>
                </c:pt>
                <c:pt idx="1116">
                  <c:v>43163.654166666667</c:v>
                </c:pt>
                <c:pt idx="1117">
                  <c:v>43163.658333333333</c:v>
                </c:pt>
                <c:pt idx="1118">
                  <c:v>43163.662499999999</c:v>
                </c:pt>
                <c:pt idx="1119">
                  <c:v>43163.666666666664</c:v>
                </c:pt>
                <c:pt idx="1120">
                  <c:v>43163.67083333333</c:v>
                </c:pt>
                <c:pt idx="1121">
                  <c:v>43163.675000000003</c:v>
                </c:pt>
                <c:pt idx="1122">
                  <c:v>43163.679166666669</c:v>
                </c:pt>
                <c:pt idx="1123">
                  <c:v>43163.683333333334</c:v>
                </c:pt>
                <c:pt idx="1124">
                  <c:v>43163.6875</c:v>
                </c:pt>
                <c:pt idx="1125">
                  <c:v>43163.691666666666</c:v>
                </c:pt>
                <c:pt idx="1126">
                  <c:v>43163.695833333331</c:v>
                </c:pt>
                <c:pt idx="1127">
                  <c:v>43163.7</c:v>
                </c:pt>
                <c:pt idx="1128">
                  <c:v>43163.70416666667</c:v>
                </c:pt>
                <c:pt idx="1129">
                  <c:v>43163.708333333336</c:v>
                </c:pt>
                <c:pt idx="1130">
                  <c:v>43163.712500000001</c:v>
                </c:pt>
                <c:pt idx="1131">
                  <c:v>43163.716666666667</c:v>
                </c:pt>
                <c:pt idx="1132">
                  <c:v>43163.720833333333</c:v>
                </c:pt>
                <c:pt idx="1133">
                  <c:v>43163.724999999999</c:v>
                </c:pt>
                <c:pt idx="1134">
                  <c:v>43163.729166666664</c:v>
                </c:pt>
                <c:pt idx="1135">
                  <c:v>43163.73333333333</c:v>
                </c:pt>
                <c:pt idx="1136">
                  <c:v>43163.737500000003</c:v>
                </c:pt>
                <c:pt idx="1137">
                  <c:v>43163.741666666669</c:v>
                </c:pt>
                <c:pt idx="1138">
                  <c:v>43163.745833333334</c:v>
                </c:pt>
                <c:pt idx="1139">
                  <c:v>43163.75</c:v>
                </c:pt>
                <c:pt idx="1140">
                  <c:v>43163.754166666666</c:v>
                </c:pt>
                <c:pt idx="1141">
                  <c:v>43163.758333333331</c:v>
                </c:pt>
                <c:pt idx="1142">
                  <c:v>43163.762499999997</c:v>
                </c:pt>
                <c:pt idx="1143">
                  <c:v>43163.76666666667</c:v>
                </c:pt>
                <c:pt idx="1144">
                  <c:v>43163.770833333336</c:v>
                </c:pt>
                <c:pt idx="1145">
                  <c:v>43163.775000000001</c:v>
                </c:pt>
                <c:pt idx="1146">
                  <c:v>43163.779166666667</c:v>
                </c:pt>
                <c:pt idx="1147">
                  <c:v>43163.783333333333</c:v>
                </c:pt>
                <c:pt idx="1148">
                  <c:v>43163.787499999999</c:v>
                </c:pt>
                <c:pt idx="1149">
                  <c:v>43163.791666666664</c:v>
                </c:pt>
                <c:pt idx="1150">
                  <c:v>43163.79583333333</c:v>
                </c:pt>
                <c:pt idx="1151">
                  <c:v>43163.8</c:v>
                </c:pt>
                <c:pt idx="1152">
                  <c:v>43163.804166666669</c:v>
                </c:pt>
                <c:pt idx="1153">
                  <c:v>43163.808333333334</c:v>
                </c:pt>
                <c:pt idx="1154">
                  <c:v>43163.8125</c:v>
                </c:pt>
                <c:pt idx="1155">
                  <c:v>43163.816666666666</c:v>
                </c:pt>
                <c:pt idx="1156">
                  <c:v>43163.820833333331</c:v>
                </c:pt>
                <c:pt idx="1157">
                  <c:v>43163.824999999997</c:v>
                </c:pt>
                <c:pt idx="1158">
                  <c:v>43163.82916666667</c:v>
                </c:pt>
                <c:pt idx="1159">
                  <c:v>43163.833333333336</c:v>
                </c:pt>
                <c:pt idx="1160">
                  <c:v>43163.837500000001</c:v>
                </c:pt>
                <c:pt idx="1161">
                  <c:v>43163.841666666667</c:v>
                </c:pt>
                <c:pt idx="1162">
                  <c:v>43163.845833333333</c:v>
                </c:pt>
                <c:pt idx="1163">
                  <c:v>43163.85</c:v>
                </c:pt>
                <c:pt idx="1164">
                  <c:v>43163.854166666664</c:v>
                </c:pt>
                <c:pt idx="1165">
                  <c:v>43163.85833333333</c:v>
                </c:pt>
                <c:pt idx="1166">
                  <c:v>43163.862500000003</c:v>
                </c:pt>
                <c:pt idx="1167">
                  <c:v>43163.866666666669</c:v>
                </c:pt>
                <c:pt idx="1168">
                  <c:v>43163.870833333334</c:v>
                </c:pt>
                <c:pt idx="1169">
                  <c:v>43163.875</c:v>
                </c:pt>
                <c:pt idx="1170">
                  <c:v>43163.879166666666</c:v>
                </c:pt>
                <c:pt idx="1171">
                  <c:v>43163.883333333331</c:v>
                </c:pt>
                <c:pt idx="1172">
                  <c:v>43163.887499999997</c:v>
                </c:pt>
                <c:pt idx="1173">
                  <c:v>43163.89166666667</c:v>
                </c:pt>
                <c:pt idx="1174">
                  <c:v>43163.895833333336</c:v>
                </c:pt>
                <c:pt idx="1175">
                  <c:v>43163.9</c:v>
                </c:pt>
                <c:pt idx="1176">
                  <c:v>43163.904166666667</c:v>
                </c:pt>
                <c:pt idx="1177">
                  <c:v>43163.908333333333</c:v>
                </c:pt>
                <c:pt idx="1178">
                  <c:v>43163.912499999999</c:v>
                </c:pt>
                <c:pt idx="1179">
                  <c:v>43163.916666666664</c:v>
                </c:pt>
                <c:pt idx="1180">
                  <c:v>43163.92083333333</c:v>
                </c:pt>
                <c:pt idx="1181">
                  <c:v>43163.925000000003</c:v>
                </c:pt>
                <c:pt idx="1182">
                  <c:v>43163.929166666669</c:v>
                </c:pt>
                <c:pt idx="1183">
                  <c:v>43163.933333333334</c:v>
                </c:pt>
                <c:pt idx="1184">
                  <c:v>43163.9375</c:v>
                </c:pt>
                <c:pt idx="1185">
                  <c:v>43163.941666666666</c:v>
                </c:pt>
                <c:pt idx="1186">
                  <c:v>43163.945833333331</c:v>
                </c:pt>
                <c:pt idx="1187">
                  <c:v>43163.95</c:v>
                </c:pt>
                <c:pt idx="1188">
                  <c:v>43163.95416666667</c:v>
                </c:pt>
                <c:pt idx="1189">
                  <c:v>43163.958333333336</c:v>
                </c:pt>
                <c:pt idx="1190">
                  <c:v>43163.962500000001</c:v>
                </c:pt>
                <c:pt idx="1191">
                  <c:v>43163.966666666667</c:v>
                </c:pt>
                <c:pt idx="1192">
                  <c:v>43163.970833333333</c:v>
                </c:pt>
                <c:pt idx="1193">
                  <c:v>43163.974999999999</c:v>
                </c:pt>
                <c:pt idx="1194">
                  <c:v>43163.979166666664</c:v>
                </c:pt>
                <c:pt idx="1195">
                  <c:v>43163.98333333333</c:v>
                </c:pt>
                <c:pt idx="1196">
                  <c:v>43163.987500000003</c:v>
                </c:pt>
                <c:pt idx="1197">
                  <c:v>43163.991666666669</c:v>
                </c:pt>
                <c:pt idx="1198">
                  <c:v>43163.995833333334</c:v>
                </c:pt>
                <c:pt idx="1199">
                  <c:v>43164</c:v>
                </c:pt>
                <c:pt idx="1200">
                  <c:v>43164.004166666666</c:v>
                </c:pt>
                <c:pt idx="1201">
                  <c:v>43164.008333333331</c:v>
                </c:pt>
                <c:pt idx="1202">
                  <c:v>43164.012499999997</c:v>
                </c:pt>
                <c:pt idx="1203">
                  <c:v>43164.01666666667</c:v>
                </c:pt>
                <c:pt idx="1204">
                  <c:v>43164.020833333336</c:v>
                </c:pt>
                <c:pt idx="1205">
                  <c:v>43164.025000000001</c:v>
                </c:pt>
                <c:pt idx="1206">
                  <c:v>43164.029166666667</c:v>
                </c:pt>
                <c:pt idx="1207">
                  <c:v>43164.033333333333</c:v>
                </c:pt>
                <c:pt idx="1208">
                  <c:v>43164.037499999999</c:v>
                </c:pt>
                <c:pt idx="1209">
                  <c:v>43164.041666666664</c:v>
                </c:pt>
                <c:pt idx="1210">
                  <c:v>43164.04583333333</c:v>
                </c:pt>
                <c:pt idx="1211">
                  <c:v>43164.05</c:v>
                </c:pt>
                <c:pt idx="1212">
                  <c:v>43164.054166666669</c:v>
                </c:pt>
                <c:pt idx="1213">
                  <c:v>43164.058333333334</c:v>
                </c:pt>
                <c:pt idx="1214">
                  <c:v>43164.0625</c:v>
                </c:pt>
                <c:pt idx="1215">
                  <c:v>43164.066666666666</c:v>
                </c:pt>
                <c:pt idx="1216">
                  <c:v>43164.070833333331</c:v>
                </c:pt>
                <c:pt idx="1217">
                  <c:v>43164.074999999997</c:v>
                </c:pt>
                <c:pt idx="1218">
                  <c:v>43164.07916666667</c:v>
                </c:pt>
                <c:pt idx="1219">
                  <c:v>43164.083333333336</c:v>
                </c:pt>
                <c:pt idx="1220">
                  <c:v>43164.087500000001</c:v>
                </c:pt>
                <c:pt idx="1221">
                  <c:v>43164.091666666667</c:v>
                </c:pt>
                <c:pt idx="1222">
                  <c:v>43164.095833333333</c:v>
                </c:pt>
                <c:pt idx="1223">
                  <c:v>43164.1</c:v>
                </c:pt>
                <c:pt idx="1224">
                  <c:v>43164.104166666664</c:v>
                </c:pt>
                <c:pt idx="1225">
                  <c:v>43164.10833333333</c:v>
                </c:pt>
                <c:pt idx="1226">
                  <c:v>43164.112500000003</c:v>
                </c:pt>
                <c:pt idx="1227">
                  <c:v>43164.116666666669</c:v>
                </c:pt>
                <c:pt idx="1228">
                  <c:v>43164.120833333334</c:v>
                </c:pt>
                <c:pt idx="1229">
                  <c:v>43164.125</c:v>
                </c:pt>
                <c:pt idx="1230">
                  <c:v>43164.129166666666</c:v>
                </c:pt>
                <c:pt idx="1231">
                  <c:v>43164.133333333331</c:v>
                </c:pt>
                <c:pt idx="1232">
                  <c:v>43164.137499999997</c:v>
                </c:pt>
                <c:pt idx="1233">
                  <c:v>43164.14166666667</c:v>
                </c:pt>
                <c:pt idx="1234">
                  <c:v>43164.145833333336</c:v>
                </c:pt>
                <c:pt idx="1235">
                  <c:v>43164.15</c:v>
                </c:pt>
                <c:pt idx="1236">
                  <c:v>43164.154166666667</c:v>
                </c:pt>
                <c:pt idx="1237">
                  <c:v>43164.158333333333</c:v>
                </c:pt>
                <c:pt idx="1238">
                  <c:v>43164.162499999999</c:v>
                </c:pt>
                <c:pt idx="1239">
                  <c:v>43164.166666666664</c:v>
                </c:pt>
                <c:pt idx="1240">
                  <c:v>43164.17083333333</c:v>
                </c:pt>
                <c:pt idx="1241">
                  <c:v>43164.175000000003</c:v>
                </c:pt>
                <c:pt idx="1242">
                  <c:v>43164.179166666669</c:v>
                </c:pt>
                <c:pt idx="1243">
                  <c:v>43164.183333333334</c:v>
                </c:pt>
                <c:pt idx="1244">
                  <c:v>43164.1875</c:v>
                </c:pt>
                <c:pt idx="1245">
                  <c:v>43164.191666666666</c:v>
                </c:pt>
                <c:pt idx="1246">
                  <c:v>43164.195833333331</c:v>
                </c:pt>
                <c:pt idx="1247">
                  <c:v>43164.2</c:v>
                </c:pt>
                <c:pt idx="1248">
                  <c:v>43164.20416666667</c:v>
                </c:pt>
                <c:pt idx="1249">
                  <c:v>43164.208333333336</c:v>
                </c:pt>
                <c:pt idx="1250">
                  <c:v>43164.212500000001</c:v>
                </c:pt>
                <c:pt idx="1251">
                  <c:v>43164.216666666667</c:v>
                </c:pt>
                <c:pt idx="1252">
                  <c:v>43164.220833333333</c:v>
                </c:pt>
                <c:pt idx="1253">
                  <c:v>43164.224999999999</c:v>
                </c:pt>
                <c:pt idx="1254">
                  <c:v>43164.229166666664</c:v>
                </c:pt>
                <c:pt idx="1255">
                  <c:v>43164.23333333333</c:v>
                </c:pt>
                <c:pt idx="1256">
                  <c:v>43164.237500000003</c:v>
                </c:pt>
                <c:pt idx="1257">
                  <c:v>43164.241666666669</c:v>
                </c:pt>
                <c:pt idx="1258">
                  <c:v>43164.245833333334</c:v>
                </c:pt>
                <c:pt idx="1259">
                  <c:v>43164.25</c:v>
                </c:pt>
                <c:pt idx="1260">
                  <c:v>43164.254166666666</c:v>
                </c:pt>
                <c:pt idx="1261">
                  <c:v>43164.258333333331</c:v>
                </c:pt>
                <c:pt idx="1262">
                  <c:v>43164.262499999997</c:v>
                </c:pt>
                <c:pt idx="1263">
                  <c:v>43164.26666666667</c:v>
                </c:pt>
                <c:pt idx="1264">
                  <c:v>43164.270833333336</c:v>
                </c:pt>
                <c:pt idx="1265">
                  <c:v>43164.275000000001</c:v>
                </c:pt>
                <c:pt idx="1266">
                  <c:v>43164.279166666667</c:v>
                </c:pt>
                <c:pt idx="1267">
                  <c:v>43164.283333333333</c:v>
                </c:pt>
                <c:pt idx="1268">
                  <c:v>43164.287499999999</c:v>
                </c:pt>
                <c:pt idx="1269">
                  <c:v>43164.291666666664</c:v>
                </c:pt>
                <c:pt idx="1270">
                  <c:v>43164.29583333333</c:v>
                </c:pt>
                <c:pt idx="1271">
                  <c:v>43164.3</c:v>
                </c:pt>
                <c:pt idx="1272">
                  <c:v>43164.304166666669</c:v>
                </c:pt>
                <c:pt idx="1273">
                  <c:v>43164.308333333334</c:v>
                </c:pt>
                <c:pt idx="1274">
                  <c:v>43164.3125</c:v>
                </c:pt>
                <c:pt idx="1275">
                  <c:v>43164.316666666666</c:v>
                </c:pt>
                <c:pt idx="1276">
                  <c:v>43164.320833333331</c:v>
                </c:pt>
                <c:pt idx="1277">
                  <c:v>43164.324999999997</c:v>
                </c:pt>
                <c:pt idx="1278">
                  <c:v>43164.32916666667</c:v>
                </c:pt>
                <c:pt idx="1279">
                  <c:v>43164.333333333336</c:v>
                </c:pt>
                <c:pt idx="1280">
                  <c:v>43164.337500000001</c:v>
                </c:pt>
                <c:pt idx="1281">
                  <c:v>43164.341666666667</c:v>
                </c:pt>
                <c:pt idx="1282">
                  <c:v>43164.345833333333</c:v>
                </c:pt>
                <c:pt idx="1283">
                  <c:v>43164.35</c:v>
                </c:pt>
                <c:pt idx="1284">
                  <c:v>43164.354166666664</c:v>
                </c:pt>
                <c:pt idx="1285">
                  <c:v>43164.35833333333</c:v>
                </c:pt>
                <c:pt idx="1286">
                  <c:v>43164.362500000003</c:v>
                </c:pt>
                <c:pt idx="1287">
                  <c:v>43164.366666666669</c:v>
                </c:pt>
                <c:pt idx="1288">
                  <c:v>43164.370833333334</c:v>
                </c:pt>
                <c:pt idx="1289">
                  <c:v>43164.375</c:v>
                </c:pt>
                <c:pt idx="1290">
                  <c:v>43164.379166666666</c:v>
                </c:pt>
                <c:pt idx="1291">
                  <c:v>43164.383333333331</c:v>
                </c:pt>
                <c:pt idx="1292">
                  <c:v>43164.387499999997</c:v>
                </c:pt>
                <c:pt idx="1293">
                  <c:v>43164.39166666667</c:v>
                </c:pt>
                <c:pt idx="1294">
                  <c:v>43164.395833333336</c:v>
                </c:pt>
                <c:pt idx="1295">
                  <c:v>43164.4</c:v>
                </c:pt>
                <c:pt idx="1296">
                  <c:v>43164.404166666667</c:v>
                </c:pt>
                <c:pt idx="1297">
                  <c:v>43164.408333333333</c:v>
                </c:pt>
                <c:pt idx="1298">
                  <c:v>43164.412499999999</c:v>
                </c:pt>
                <c:pt idx="1299">
                  <c:v>43164.416666666664</c:v>
                </c:pt>
                <c:pt idx="1300">
                  <c:v>43164.42083333333</c:v>
                </c:pt>
                <c:pt idx="1301">
                  <c:v>43164.425000000003</c:v>
                </c:pt>
                <c:pt idx="1302">
                  <c:v>43164.429166666669</c:v>
                </c:pt>
                <c:pt idx="1303">
                  <c:v>43164.433333333334</c:v>
                </c:pt>
                <c:pt idx="1304">
                  <c:v>43164.4375</c:v>
                </c:pt>
                <c:pt idx="1305">
                  <c:v>43164.441666666666</c:v>
                </c:pt>
                <c:pt idx="1306">
                  <c:v>43164.445833333331</c:v>
                </c:pt>
                <c:pt idx="1307">
                  <c:v>43164.45</c:v>
                </c:pt>
                <c:pt idx="1308">
                  <c:v>43164.45416666667</c:v>
                </c:pt>
                <c:pt idx="1309">
                  <c:v>43164.458333333336</c:v>
                </c:pt>
                <c:pt idx="1310">
                  <c:v>43164.462500000001</c:v>
                </c:pt>
                <c:pt idx="1311">
                  <c:v>43164.466666666667</c:v>
                </c:pt>
                <c:pt idx="1312">
                  <c:v>43164.470833333333</c:v>
                </c:pt>
                <c:pt idx="1313">
                  <c:v>43164.474999999999</c:v>
                </c:pt>
                <c:pt idx="1314">
                  <c:v>43164.479166666664</c:v>
                </c:pt>
                <c:pt idx="1315">
                  <c:v>43164.48333333333</c:v>
                </c:pt>
                <c:pt idx="1316">
                  <c:v>43164.487500000003</c:v>
                </c:pt>
                <c:pt idx="1317">
                  <c:v>43164.491666666669</c:v>
                </c:pt>
                <c:pt idx="1318">
                  <c:v>43164.495833333334</c:v>
                </c:pt>
                <c:pt idx="1319">
                  <c:v>43164.5</c:v>
                </c:pt>
                <c:pt idx="1320">
                  <c:v>43164.504166666666</c:v>
                </c:pt>
                <c:pt idx="1321">
                  <c:v>43164.508333333331</c:v>
                </c:pt>
                <c:pt idx="1322">
                  <c:v>43164.512499999997</c:v>
                </c:pt>
                <c:pt idx="1323">
                  <c:v>43164.51666666667</c:v>
                </c:pt>
                <c:pt idx="1324">
                  <c:v>43164.520833333336</c:v>
                </c:pt>
                <c:pt idx="1325">
                  <c:v>43164.525000000001</c:v>
                </c:pt>
                <c:pt idx="1326">
                  <c:v>43164.529166666667</c:v>
                </c:pt>
                <c:pt idx="1327">
                  <c:v>43164.533333333333</c:v>
                </c:pt>
                <c:pt idx="1328">
                  <c:v>43164.537499999999</c:v>
                </c:pt>
                <c:pt idx="1329">
                  <c:v>43164.541666666664</c:v>
                </c:pt>
                <c:pt idx="1330">
                  <c:v>43164.54583333333</c:v>
                </c:pt>
                <c:pt idx="1331">
                  <c:v>43164.55</c:v>
                </c:pt>
                <c:pt idx="1332">
                  <c:v>43164.554166666669</c:v>
                </c:pt>
                <c:pt idx="1333">
                  <c:v>43164.558333333334</c:v>
                </c:pt>
                <c:pt idx="1334">
                  <c:v>43164.5625</c:v>
                </c:pt>
                <c:pt idx="1335">
                  <c:v>43164.566666666666</c:v>
                </c:pt>
                <c:pt idx="1336">
                  <c:v>43164.570833333331</c:v>
                </c:pt>
                <c:pt idx="1337">
                  <c:v>43164.574999999997</c:v>
                </c:pt>
                <c:pt idx="1338">
                  <c:v>43164.57916666667</c:v>
                </c:pt>
                <c:pt idx="1339">
                  <c:v>43164.583333333336</c:v>
                </c:pt>
                <c:pt idx="1340">
                  <c:v>43164.587500000001</c:v>
                </c:pt>
                <c:pt idx="1341">
                  <c:v>43164.591666666667</c:v>
                </c:pt>
                <c:pt idx="1342">
                  <c:v>43164.595833333333</c:v>
                </c:pt>
                <c:pt idx="1343">
                  <c:v>43164.6</c:v>
                </c:pt>
                <c:pt idx="1344">
                  <c:v>43164.604166666664</c:v>
                </c:pt>
                <c:pt idx="1345">
                  <c:v>43164.60833333333</c:v>
                </c:pt>
                <c:pt idx="1346">
                  <c:v>43164.612500000003</c:v>
                </c:pt>
                <c:pt idx="1347">
                  <c:v>43164.616666666669</c:v>
                </c:pt>
                <c:pt idx="1348">
                  <c:v>43164.620833333334</c:v>
                </c:pt>
                <c:pt idx="1349">
                  <c:v>43164.625</c:v>
                </c:pt>
                <c:pt idx="1350">
                  <c:v>43164.629166666666</c:v>
                </c:pt>
                <c:pt idx="1351">
                  <c:v>43164.633333333331</c:v>
                </c:pt>
                <c:pt idx="1352">
                  <c:v>43164.637499999997</c:v>
                </c:pt>
                <c:pt idx="1353">
                  <c:v>43164.64166666667</c:v>
                </c:pt>
                <c:pt idx="1354">
                  <c:v>43164.645833333336</c:v>
                </c:pt>
                <c:pt idx="1355">
                  <c:v>43164.65</c:v>
                </c:pt>
                <c:pt idx="1356">
                  <c:v>43164.654166666667</c:v>
                </c:pt>
                <c:pt idx="1357">
                  <c:v>43164.658333333333</c:v>
                </c:pt>
                <c:pt idx="1358">
                  <c:v>43164.662499999999</c:v>
                </c:pt>
                <c:pt idx="1359">
                  <c:v>43164.666666666664</c:v>
                </c:pt>
                <c:pt idx="1360">
                  <c:v>43164.67083333333</c:v>
                </c:pt>
                <c:pt idx="1361">
                  <c:v>43164.675000000003</c:v>
                </c:pt>
                <c:pt idx="1362">
                  <c:v>43164.679166666669</c:v>
                </c:pt>
                <c:pt idx="1363">
                  <c:v>43164.683333333334</c:v>
                </c:pt>
                <c:pt idx="1364">
                  <c:v>43164.6875</c:v>
                </c:pt>
                <c:pt idx="1365">
                  <c:v>43164.691666666666</c:v>
                </c:pt>
                <c:pt idx="1366">
                  <c:v>43164.695833333331</c:v>
                </c:pt>
                <c:pt idx="1367">
                  <c:v>43164.7</c:v>
                </c:pt>
                <c:pt idx="1368">
                  <c:v>43164.70416666667</c:v>
                </c:pt>
                <c:pt idx="1369">
                  <c:v>43164.708333333336</c:v>
                </c:pt>
                <c:pt idx="1370">
                  <c:v>43164.712500000001</c:v>
                </c:pt>
                <c:pt idx="1371">
                  <c:v>43164.716666666667</c:v>
                </c:pt>
                <c:pt idx="1372">
                  <c:v>43164.720833333333</c:v>
                </c:pt>
                <c:pt idx="1373">
                  <c:v>43164.724999999999</c:v>
                </c:pt>
                <c:pt idx="1374">
                  <c:v>43164.729166666664</c:v>
                </c:pt>
                <c:pt idx="1375">
                  <c:v>43164.73333333333</c:v>
                </c:pt>
                <c:pt idx="1376">
                  <c:v>43164.737500000003</c:v>
                </c:pt>
                <c:pt idx="1377">
                  <c:v>43164.741666666669</c:v>
                </c:pt>
                <c:pt idx="1378">
                  <c:v>43164.745833333334</c:v>
                </c:pt>
                <c:pt idx="1379">
                  <c:v>43164.75</c:v>
                </c:pt>
                <c:pt idx="1380">
                  <c:v>43164.754166666666</c:v>
                </c:pt>
                <c:pt idx="1381">
                  <c:v>43164.758333333331</c:v>
                </c:pt>
                <c:pt idx="1382">
                  <c:v>43164.762499999997</c:v>
                </c:pt>
                <c:pt idx="1383">
                  <c:v>43164.76666666667</c:v>
                </c:pt>
                <c:pt idx="1384">
                  <c:v>43164.770833333336</c:v>
                </c:pt>
                <c:pt idx="1385">
                  <c:v>43164.775000000001</c:v>
                </c:pt>
                <c:pt idx="1386">
                  <c:v>43164.779166666667</c:v>
                </c:pt>
                <c:pt idx="1387">
                  <c:v>43164.783333333333</c:v>
                </c:pt>
                <c:pt idx="1388">
                  <c:v>43164.787499999999</c:v>
                </c:pt>
                <c:pt idx="1389">
                  <c:v>43164.791666666664</c:v>
                </c:pt>
                <c:pt idx="1390">
                  <c:v>43164.79583333333</c:v>
                </c:pt>
                <c:pt idx="1391">
                  <c:v>43164.800000000003</c:v>
                </c:pt>
                <c:pt idx="1392">
                  <c:v>43164.804166666669</c:v>
                </c:pt>
                <c:pt idx="1393">
                  <c:v>43164.808333333334</c:v>
                </c:pt>
                <c:pt idx="1394">
                  <c:v>43164.8125</c:v>
                </c:pt>
                <c:pt idx="1395">
                  <c:v>43164.816666666666</c:v>
                </c:pt>
                <c:pt idx="1396">
                  <c:v>43164.820833333331</c:v>
                </c:pt>
                <c:pt idx="1397">
                  <c:v>43164.824999999997</c:v>
                </c:pt>
                <c:pt idx="1398">
                  <c:v>43164.82916666667</c:v>
                </c:pt>
                <c:pt idx="1399">
                  <c:v>43164.833333333336</c:v>
                </c:pt>
                <c:pt idx="1400">
                  <c:v>43164.837500000001</c:v>
                </c:pt>
                <c:pt idx="1401">
                  <c:v>43164.841666666667</c:v>
                </c:pt>
                <c:pt idx="1402">
                  <c:v>43164.845833333333</c:v>
                </c:pt>
                <c:pt idx="1403">
                  <c:v>43164.85</c:v>
                </c:pt>
                <c:pt idx="1404">
                  <c:v>43164.854166666664</c:v>
                </c:pt>
                <c:pt idx="1405">
                  <c:v>43164.85833333333</c:v>
                </c:pt>
                <c:pt idx="1406">
                  <c:v>43164.862500000003</c:v>
                </c:pt>
                <c:pt idx="1407">
                  <c:v>43164.866666666669</c:v>
                </c:pt>
                <c:pt idx="1408">
                  <c:v>43164.870833333334</c:v>
                </c:pt>
                <c:pt idx="1409">
                  <c:v>43164.875</c:v>
                </c:pt>
                <c:pt idx="1410">
                  <c:v>43164.879166666666</c:v>
                </c:pt>
                <c:pt idx="1411">
                  <c:v>43164.883333333331</c:v>
                </c:pt>
                <c:pt idx="1412">
                  <c:v>43164.887499999997</c:v>
                </c:pt>
                <c:pt idx="1413">
                  <c:v>43164.89166666667</c:v>
                </c:pt>
                <c:pt idx="1414">
                  <c:v>43164.895833333336</c:v>
                </c:pt>
                <c:pt idx="1415">
                  <c:v>43164.9</c:v>
                </c:pt>
                <c:pt idx="1416">
                  <c:v>43164.904166666667</c:v>
                </c:pt>
                <c:pt idx="1417">
                  <c:v>43164.908333333333</c:v>
                </c:pt>
                <c:pt idx="1418">
                  <c:v>43164.912499999999</c:v>
                </c:pt>
                <c:pt idx="1419">
                  <c:v>43164.916666666664</c:v>
                </c:pt>
                <c:pt idx="1420">
                  <c:v>43164.92083333333</c:v>
                </c:pt>
                <c:pt idx="1421">
                  <c:v>43164.925000000003</c:v>
                </c:pt>
                <c:pt idx="1422">
                  <c:v>43164.929166666669</c:v>
                </c:pt>
                <c:pt idx="1423">
                  <c:v>43164.933333333334</c:v>
                </c:pt>
                <c:pt idx="1424">
                  <c:v>43164.9375</c:v>
                </c:pt>
                <c:pt idx="1425">
                  <c:v>43164.941666666666</c:v>
                </c:pt>
                <c:pt idx="1426">
                  <c:v>43164.945833333331</c:v>
                </c:pt>
                <c:pt idx="1427">
                  <c:v>43164.95</c:v>
                </c:pt>
                <c:pt idx="1428">
                  <c:v>43164.95416666667</c:v>
                </c:pt>
                <c:pt idx="1429">
                  <c:v>43164.958333333336</c:v>
                </c:pt>
                <c:pt idx="1430">
                  <c:v>43164.962500000001</c:v>
                </c:pt>
                <c:pt idx="1431">
                  <c:v>43164.966666666667</c:v>
                </c:pt>
                <c:pt idx="1432">
                  <c:v>43164.970833333333</c:v>
                </c:pt>
                <c:pt idx="1433">
                  <c:v>43164.974999999999</c:v>
                </c:pt>
                <c:pt idx="1434">
                  <c:v>43164.979166666664</c:v>
                </c:pt>
                <c:pt idx="1435">
                  <c:v>43164.98333333333</c:v>
                </c:pt>
                <c:pt idx="1436">
                  <c:v>43164.987500000003</c:v>
                </c:pt>
                <c:pt idx="1437">
                  <c:v>43164.991666666669</c:v>
                </c:pt>
                <c:pt idx="1438">
                  <c:v>43164.995833333334</c:v>
                </c:pt>
                <c:pt idx="1439">
                  <c:v>43165</c:v>
                </c:pt>
                <c:pt idx="1440">
                  <c:v>43165.004166666666</c:v>
                </c:pt>
                <c:pt idx="1441">
                  <c:v>43165.008333333331</c:v>
                </c:pt>
                <c:pt idx="1442">
                  <c:v>43165.012499999997</c:v>
                </c:pt>
                <c:pt idx="1443">
                  <c:v>43165.01666666667</c:v>
                </c:pt>
                <c:pt idx="1444">
                  <c:v>43165.020833333336</c:v>
                </c:pt>
                <c:pt idx="1445">
                  <c:v>43165.025000000001</c:v>
                </c:pt>
                <c:pt idx="1446">
                  <c:v>43165.029166666667</c:v>
                </c:pt>
                <c:pt idx="1447">
                  <c:v>43165.033333333333</c:v>
                </c:pt>
                <c:pt idx="1448">
                  <c:v>43165.037499999999</c:v>
                </c:pt>
                <c:pt idx="1449">
                  <c:v>43165.041666666664</c:v>
                </c:pt>
                <c:pt idx="1450">
                  <c:v>43165.04583333333</c:v>
                </c:pt>
                <c:pt idx="1451">
                  <c:v>43165.05</c:v>
                </c:pt>
                <c:pt idx="1452">
                  <c:v>43165.054166666669</c:v>
                </c:pt>
                <c:pt idx="1453">
                  <c:v>43165.058333333334</c:v>
                </c:pt>
                <c:pt idx="1454">
                  <c:v>43165.0625</c:v>
                </c:pt>
                <c:pt idx="1455">
                  <c:v>43165.066666666666</c:v>
                </c:pt>
                <c:pt idx="1456">
                  <c:v>43165.070833333331</c:v>
                </c:pt>
                <c:pt idx="1457">
                  <c:v>43165.074999999997</c:v>
                </c:pt>
                <c:pt idx="1458">
                  <c:v>43165.07916666667</c:v>
                </c:pt>
                <c:pt idx="1459">
                  <c:v>43165.083333333336</c:v>
                </c:pt>
                <c:pt idx="1460">
                  <c:v>43165.087500000001</c:v>
                </c:pt>
                <c:pt idx="1461">
                  <c:v>43165.091666666667</c:v>
                </c:pt>
                <c:pt idx="1462">
                  <c:v>43165.095833333333</c:v>
                </c:pt>
                <c:pt idx="1463">
                  <c:v>43165.1</c:v>
                </c:pt>
                <c:pt idx="1464">
                  <c:v>43165.104166666664</c:v>
                </c:pt>
                <c:pt idx="1465">
                  <c:v>43165.10833333333</c:v>
                </c:pt>
                <c:pt idx="1466">
                  <c:v>43165.112500000003</c:v>
                </c:pt>
                <c:pt idx="1467">
                  <c:v>43165.116666666669</c:v>
                </c:pt>
                <c:pt idx="1468">
                  <c:v>43165.120833333334</c:v>
                </c:pt>
                <c:pt idx="1469">
                  <c:v>43165.125</c:v>
                </c:pt>
                <c:pt idx="1470">
                  <c:v>43165.129166666666</c:v>
                </c:pt>
                <c:pt idx="1471">
                  <c:v>43165.133333333331</c:v>
                </c:pt>
                <c:pt idx="1472">
                  <c:v>43165.137499999997</c:v>
                </c:pt>
                <c:pt idx="1473">
                  <c:v>43165.14166666667</c:v>
                </c:pt>
                <c:pt idx="1474">
                  <c:v>43165.145833333336</c:v>
                </c:pt>
                <c:pt idx="1475">
                  <c:v>43165.15</c:v>
                </c:pt>
                <c:pt idx="1476">
                  <c:v>43165.154166666667</c:v>
                </c:pt>
                <c:pt idx="1477">
                  <c:v>43165.158333333333</c:v>
                </c:pt>
                <c:pt idx="1478">
                  <c:v>43165.162499999999</c:v>
                </c:pt>
                <c:pt idx="1479">
                  <c:v>43165.166666666664</c:v>
                </c:pt>
                <c:pt idx="1480">
                  <c:v>43165.17083333333</c:v>
                </c:pt>
                <c:pt idx="1481">
                  <c:v>43165.175000000003</c:v>
                </c:pt>
                <c:pt idx="1482">
                  <c:v>43165.179166666669</c:v>
                </c:pt>
                <c:pt idx="1483">
                  <c:v>43165.183333333334</c:v>
                </c:pt>
                <c:pt idx="1484">
                  <c:v>43165.1875</c:v>
                </c:pt>
                <c:pt idx="1485">
                  <c:v>43165.191666666666</c:v>
                </c:pt>
                <c:pt idx="1486">
                  <c:v>43165.195833333331</c:v>
                </c:pt>
                <c:pt idx="1487">
                  <c:v>43165.2</c:v>
                </c:pt>
                <c:pt idx="1488">
                  <c:v>43165.20416666667</c:v>
                </c:pt>
                <c:pt idx="1489">
                  <c:v>43165.208333333336</c:v>
                </c:pt>
                <c:pt idx="1490">
                  <c:v>43165.212500000001</c:v>
                </c:pt>
                <c:pt idx="1491">
                  <c:v>43165.216666666667</c:v>
                </c:pt>
                <c:pt idx="1492">
                  <c:v>43165.220833333333</c:v>
                </c:pt>
                <c:pt idx="1493">
                  <c:v>43165.224999999999</c:v>
                </c:pt>
                <c:pt idx="1494">
                  <c:v>43165.229166666664</c:v>
                </c:pt>
                <c:pt idx="1495">
                  <c:v>43165.23333333333</c:v>
                </c:pt>
                <c:pt idx="1496">
                  <c:v>43165.237500000003</c:v>
                </c:pt>
                <c:pt idx="1497">
                  <c:v>43165.241666666669</c:v>
                </c:pt>
                <c:pt idx="1498">
                  <c:v>43165.245833333334</c:v>
                </c:pt>
                <c:pt idx="1499">
                  <c:v>43165.25</c:v>
                </c:pt>
                <c:pt idx="1500">
                  <c:v>43165.254166666666</c:v>
                </c:pt>
                <c:pt idx="1501">
                  <c:v>43165.258333333331</c:v>
                </c:pt>
                <c:pt idx="1502">
                  <c:v>43165.262499999997</c:v>
                </c:pt>
                <c:pt idx="1503">
                  <c:v>43165.26666666667</c:v>
                </c:pt>
                <c:pt idx="1504">
                  <c:v>43165.270833333336</c:v>
                </c:pt>
                <c:pt idx="1505">
                  <c:v>43165.275000000001</c:v>
                </c:pt>
                <c:pt idx="1506">
                  <c:v>43165.279166666667</c:v>
                </c:pt>
                <c:pt idx="1507">
                  <c:v>43165.283333333333</c:v>
                </c:pt>
                <c:pt idx="1508">
                  <c:v>43165.287499999999</c:v>
                </c:pt>
                <c:pt idx="1509">
                  <c:v>43165.291666666664</c:v>
                </c:pt>
                <c:pt idx="1510">
                  <c:v>43165.29583333333</c:v>
                </c:pt>
                <c:pt idx="1511">
                  <c:v>43165.3</c:v>
                </c:pt>
                <c:pt idx="1512">
                  <c:v>43165.304166666669</c:v>
                </c:pt>
                <c:pt idx="1513">
                  <c:v>43165.308333333334</c:v>
                </c:pt>
                <c:pt idx="1514">
                  <c:v>43165.3125</c:v>
                </c:pt>
                <c:pt idx="1515">
                  <c:v>43165.316666666666</c:v>
                </c:pt>
                <c:pt idx="1516">
                  <c:v>43165.320833333331</c:v>
                </c:pt>
                <c:pt idx="1517">
                  <c:v>43165.324999999997</c:v>
                </c:pt>
                <c:pt idx="1518">
                  <c:v>43165.32916666667</c:v>
                </c:pt>
                <c:pt idx="1519">
                  <c:v>43165.333333333336</c:v>
                </c:pt>
                <c:pt idx="1520">
                  <c:v>43165.337500000001</c:v>
                </c:pt>
                <c:pt idx="1521">
                  <c:v>43165.341666666667</c:v>
                </c:pt>
                <c:pt idx="1522">
                  <c:v>43165.345833333333</c:v>
                </c:pt>
                <c:pt idx="1523">
                  <c:v>43165.35</c:v>
                </c:pt>
                <c:pt idx="1524">
                  <c:v>43165.354166666664</c:v>
                </c:pt>
                <c:pt idx="1525">
                  <c:v>43165.35833333333</c:v>
                </c:pt>
                <c:pt idx="1526">
                  <c:v>43165.362500000003</c:v>
                </c:pt>
                <c:pt idx="1527">
                  <c:v>43165.366666666669</c:v>
                </c:pt>
                <c:pt idx="1528">
                  <c:v>43165.370833333334</c:v>
                </c:pt>
                <c:pt idx="1529">
                  <c:v>43165.375</c:v>
                </c:pt>
                <c:pt idx="1530">
                  <c:v>43165.379166666666</c:v>
                </c:pt>
                <c:pt idx="1531">
                  <c:v>43165.383333333331</c:v>
                </c:pt>
                <c:pt idx="1532">
                  <c:v>43165.387499999997</c:v>
                </c:pt>
                <c:pt idx="1533">
                  <c:v>43165.39166666667</c:v>
                </c:pt>
                <c:pt idx="1534">
                  <c:v>43165.395833333336</c:v>
                </c:pt>
                <c:pt idx="1535">
                  <c:v>43165.4</c:v>
                </c:pt>
                <c:pt idx="1536">
                  <c:v>43165.404166666667</c:v>
                </c:pt>
                <c:pt idx="1537">
                  <c:v>43165.408333333333</c:v>
                </c:pt>
                <c:pt idx="1538">
                  <c:v>43165.412499999999</c:v>
                </c:pt>
                <c:pt idx="1539">
                  <c:v>43165.416666666664</c:v>
                </c:pt>
                <c:pt idx="1540">
                  <c:v>43165.42083333333</c:v>
                </c:pt>
                <c:pt idx="1541">
                  <c:v>43165.425000000003</c:v>
                </c:pt>
                <c:pt idx="1542">
                  <c:v>43165.429166666669</c:v>
                </c:pt>
                <c:pt idx="1543">
                  <c:v>43165.433333333334</c:v>
                </c:pt>
                <c:pt idx="1544">
                  <c:v>43165.4375</c:v>
                </c:pt>
                <c:pt idx="1545">
                  <c:v>43165.441666666666</c:v>
                </c:pt>
                <c:pt idx="1546">
                  <c:v>43165.445833333331</c:v>
                </c:pt>
                <c:pt idx="1547">
                  <c:v>43165.45</c:v>
                </c:pt>
                <c:pt idx="1548">
                  <c:v>43165.45416666667</c:v>
                </c:pt>
                <c:pt idx="1549">
                  <c:v>43165.458333333336</c:v>
                </c:pt>
                <c:pt idx="1550">
                  <c:v>43165.462500000001</c:v>
                </c:pt>
                <c:pt idx="1551">
                  <c:v>43165.466666666667</c:v>
                </c:pt>
                <c:pt idx="1552">
                  <c:v>43165.470833333333</c:v>
                </c:pt>
                <c:pt idx="1553">
                  <c:v>43165.474999999999</c:v>
                </c:pt>
                <c:pt idx="1554">
                  <c:v>43165.479166666664</c:v>
                </c:pt>
                <c:pt idx="1555">
                  <c:v>43165.48333333333</c:v>
                </c:pt>
                <c:pt idx="1556">
                  <c:v>43165.487500000003</c:v>
                </c:pt>
                <c:pt idx="1557">
                  <c:v>43165.491666666669</c:v>
                </c:pt>
                <c:pt idx="1558">
                  <c:v>43165.495833333334</c:v>
                </c:pt>
                <c:pt idx="1559">
                  <c:v>43165.5</c:v>
                </c:pt>
                <c:pt idx="1560">
                  <c:v>43165.504166666666</c:v>
                </c:pt>
                <c:pt idx="1561">
                  <c:v>43165.508333333331</c:v>
                </c:pt>
                <c:pt idx="1562">
                  <c:v>43165.512499999997</c:v>
                </c:pt>
                <c:pt idx="1563">
                  <c:v>43165.51666666667</c:v>
                </c:pt>
                <c:pt idx="1564">
                  <c:v>43165.520833333336</c:v>
                </c:pt>
                <c:pt idx="1565">
                  <c:v>43165.525000000001</c:v>
                </c:pt>
                <c:pt idx="1566">
                  <c:v>43165.529166666667</c:v>
                </c:pt>
                <c:pt idx="1567">
                  <c:v>43165.533333333333</c:v>
                </c:pt>
                <c:pt idx="1568">
                  <c:v>43165.537499999999</c:v>
                </c:pt>
                <c:pt idx="1569">
                  <c:v>43165.541666666664</c:v>
                </c:pt>
                <c:pt idx="1570">
                  <c:v>43165.54583333333</c:v>
                </c:pt>
                <c:pt idx="1571">
                  <c:v>43165.55</c:v>
                </c:pt>
                <c:pt idx="1572">
                  <c:v>43165.554166666669</c:v>
                </c:pt>
                <c:pt idx="1573">
                  <c:v>43165.558333333334</c:v>
                </c:pt>
                <c:pt idx="1574">
                  <c:v>43165.5625</c:v>
                </c:pt>
                <c:pt idx="1575">
                  <c:v>43165.566666666666</c:v>
                </c:pt>
                <c:pt idx="1576">
                  <c:v>43165.570833333331</c:v>
                </c:pt>
                <c:pt idx="1577">
                  <c:v>43165.574999999997</c:v>
                </c:pt>
                <c:pt idx="1578">
                  <c:v>43165.57916666667</c:v>
                </c:pt>
                <c:pt idx="1579">
                  <c:v>43165.583333333336</c:v>
                </c:pt>
                <c:pt idx="1580">
                  <c:v>43165.587500000001</c:v>
                </c:pt>
                <c:pt idx="1581">
                  <c:v>43165.591666666667</c:v>
                </c:pt>
                <c:pt idx="1582">
                  <c:v>43165.595833333333</c:v>
                </c:pt>
                <c:pt idx="1583">
                  <c:v>43165.599999999999</c:v>
                </c:pt>
                <c:pt idx="1584">
                  <c:v>43165.604166666664</c:v>
                </c:pt>
                <c:pt idx="1585">
                  <c:v>43165.60833333333</c:v>
                </c:pt>
                <c:pt idx="1586">
                  <c:v>43165.612500000003</c:v>
                </c:pt>
                <c:pt idx="1587">
                  <c:v>43165.616666666669</c:v>
                </c:pt>
                <c:pt idx="1588">
                  <c:v>43165.620833333334</c:v>
                </c:pt>
                <c:pt idx="1589">
                  <c:v>43165.625</c:v>
                </c:pt>
                <c:pt idx="1590">
                  <c:v>43165.629166666666</c:v>
                </c:pt>
                <c:pt idx="1591">
                  <c:v>43165.633333333331</c:v>
                </c:pt>
                <c:pt idx="1592">
                  <c:v>43165.637499999997</c:v>
                </c:pt>
                <c:pt idx="1593">
                  <c:v>43165.64166666667</c:v>
                </c:pt>
                <c:pt idx="1594">
                  <c:v>43165.645833333336</c:v>
                </c:pt>
                <c:pt idx="1595">
                  <c:v>43165.65</c:v>
                </c:pt>
                <c:pt idx="1596">
                  <c:v>43165.654166666667</c:v>
                </c:pt>
                <c:pt idx="1597">
                  <c:v>43165.658333333333</c:v>
                </c:pt>
                <c:pt idx="1598">
                  <c:v>43165.662499999999</c:v>
                </c:pt>
                <c:pt idx="1599">
                  <c:v>43165.666666666664</c:v>
                </c:pt>
                <c:pt idx="1600">
                  <c:v>43165.67083333333</c:v>
                </c:pt>
                <c:pt idx="1601">
                  <c:v>43165.675000000003</c:v>
                </c:pt>
                <c:pt idx="1602">
                  <c:v>43165.679166666669</c:v>
                </c:pt>
                <c:pt idx="1603">
                  <c:v>43165.683333333334</c:v>
                </c:pt>
                <c:pt idx="1604">
                  <c:v>43165.6875</c:v>
                </c:pt>
                <c:pt idx="1605">
                  <c:v>43165.691666666666</c:v>
                </c:pt>
                <c:pt idx="1606">
                  <c:v>43165.695833333331</c:v>
                </c:pt>
                <c:pt idx="1607">
                  <c:v>43165.7</c:v>
                </c:pt>
                <c:pt idx="1608">
                  <c:v>43165.70416666667</c:v>
                </c:pt>
                <c:pt idx="1609">
                  <c:v>43165.708333333336</c:v>
                </c:pt>
                <c:pt idx="1610">
                  <c:v>43165.712500000001</c:v>
                </c:pt>
                <c:pt idx="1611">
                  <c:v>43165.716666666667</c:v>
                </c:pt>
                <c:pt idx="1612">
                  <c:v>43165.720833333333</c:v>
                </c:pt>
                <c:pt idx="1613">
                  <c:v>43165.724999999999</c:v>
                </c:pt>
                <c:pt idx="1614">
                  <c:v>43165.729166666664</c:v>
                </c:pt>
                <c:pt idx="1615">
                  <c:v>43165.73333333333</c:v>
                </c:pt>
                <c:pt idx="1616">
                  <c:v>43165.737500000003</c:v>
                </c:pt>
                <c:pt idx="1617">
                  <c:v>43165.741666666669</c:v>
                </c:pt>
                <c:pt idx="1618">
                  <c:v>43165.745833333334</c:v>
                </c:pt>
                <c:pt idx="1619">
                  <c:v>43165.75</c:v>
                </c:pt>
                <c:pt idx="1620">
                  <c:v>43165.754166666666</c:v>
                </c:pt>
                <c:pt idx="1621">
                  <c:v>43165.758333333331</c:v>
                </c:pt>
                <c:pt idx="1622">
                  <c:v>43165.762499999997</c:v>
                </c:pt>
                <c:pt idx="1623">
                  <c:v>43165.76666666667</c:v>
                </c:pt>
                <c:pt idx="1624">
                  <c:v>43165.770833333336</c:v>
                </c:pt>
                <c:pt idx="1625">
                  <c:v>43165.775000000001</c:v>
                </c:pt>
                <c:pt idx="1626">
                  <c:v>43165.779166666667</c:v>
                </c:pt>
                <c:pt idx="1627">
                  <c:v>43165.783333333333</c:v>
                </c:pt>
                <c:pt idx="1628">
                  <c:v>43165.787499999999</c:v>
                </c:pt>
                <c:pt idx="1629">
                  <c:v>43165.791666666664</c:v>
                </c:pt>
                <c:pt idx="1630">
                  <c:v>43165.79583333333</c:v>
                </c:pt>
                <c:pt idx="1631">
                  <c:v>43165.8</c:v>
                </c:pt>
                <c:pt idx="1632">
                  <c:v>43165.804166666669</c:v>
                </c:pt>
                <c:pt idx="1633">
                  <c:v>43165.808333333334</c:v>
                </c:pt>
                <c:pt idx="1634">
                  <c:v>43165.8125</c:v>
                </c:pt>
                <c:pt idx="1635">
                  <c:v>43165.816666666666</c:v>
                </c:pt>
                <c:pt idx="1636">
                  <c:v>43165.820833333331</c:v>
                </c:pt>
                <c:pt idx="1637">
                  <c:v>43165.824999999997</c:v>
                </c:pt>
                <c:pt idx="1638">
                  <c:v>43165.82916666667</c:v>
                </c:pt>
                <c:pt idx="1639">
                  <c:v>43165.833333333336</c:v>
                </c:pt>
                <c:pt idx="1640">
                  <c:v>43165.837500000001</c:v>
                </c:pt>
                <c:pt idx="1641">
                  <c:v>43165.841666666667</c:v>
                </c:pt>
                <c:pt idx="1642">
                  <c:v>43165.845833333333</c:v>
                </c:pt>
                <c:pt idx="1643">
                  <c:v>43165.85</c:v>
                </c:pt>
                <c:pt idx="1644">
                  <c:v>43165.854166666664</c:v>
                </c:pt>
                <c:pt idx="1645">
                  <c:v>43165.85833333333</c:v>
                </c:pt>
                <c:pt idx="1646">
                  <c:v>43165.862500000003</c:v>
                </c:pt>
                <c:pt idx="1647">
                  <c:v>43165.866666666669</c:v>
                </c:pt>
                <c:pt idx="1648">
                  <c:v>43165.870833333334</c:v>
                </c:pt>
                <c:pt idx="1649">
                  <c:v>43165.875</c:v>
                </c:pt>
                <c:pt idx="1650">
                  <c:v>43165.879166666666</c:v>
                </c:pt>
                <c:pt idx="1651">
                  <c:v>43165.883333333331</c:v>
                </c:pt>
                <c:pt idx="1652">
                  <c:v>43165.887499999997</c:v>
                </c:pt>
                <c:pt idx="1653">
                  <c:v>43165.89166666667</c:v>
                </c:pt>
                <c:pt idx="1654">
                  <c:v>43165.895833333336</c:v>
                </c:pt>
                <c:pt idx="1655">
                  <c:v>43165.9</c:v>
                </c:pt>
                <c:pt idx="1656">
                  <c:v>43165.904166666667</c:v>
                </c:pt>
                <c:pt idx="1657">
                  <c:v>43165.908333333333</c:v>
                </c:pt>
                <c:pt idx="1658">
                  <c:v>43165.912499999999</c:v>
                </c:pt>
                <c:pt idx="1659">
                  <c:v>43165.916666666664</c:v>
                </c:pt>
                <c:pt idx="1660">
                  <c:v>43165.92083333333</c:v>
                </c:pt>
                <c:pt idx="1661">
                  <c:v>43165.925000000003</c:v>
                </c:pt>
                <c:pt idx="1662">
                  <c:v>43165.929166666669</c:v>
                </c:pt>
                <c:pt idx="1663">
                  <c:v>43165.933333333334</c:v>
                </c:pt>
                <c:pt idx="1664">
                  <c:v>43165.9375</c:v>
                </c:pt>
                <c:pt idx="1665">
                  <c:v>43165.941666666666</c:v>
                </c:pt>
                <c:pt idx="1666">
                  <c:v>43165.945833333331</c:v>
                </c:pt>
                <c:pt idx="1667">
                  <c:v>43165.95</c:v>
                </c:pt>
                <c:pt idx="1668">
                  <c:v>43165.95416666667</c:v>
                </c:pt>
                <c:pt idx="1669">
                  <c:v>43165.958333333336</c:v>
                </c:pt>
                <c:pt idx="1670">
                  <c:v>43165.962500000001</c:v>
                </c:pt>
                <c:pt idx="1671">
                  <c:v>43165.966666666667</c:v>
                </c:pt>
                <c:pt idx="1672">
                  <c:v>43165.970833333333</c:v>
                </c:pt>
                <c:pt idx="1673">
                  <c:v>43165.974999999999</c:v>
                </c:pt>
                <c:pt idx="1674">
                  <c:v>43165.979166666664</c:v>
                </c:pt>
                <c:pt idx="1675">
                  <c:v>43165.98333333333</c:v>
                </c:pt>
                <c:pt idx="1676">
                  <c:v>43165.987500000003</c:v>
                </c:pt>
                <c:pt idx="1677">
                  <c:v>43165.991666666669</c:v>
                </c:pt>
                <c:pt idx="1678">
                  <c:v>43165.995833333334</c:v>
                </c:pt>
                <c:pt idx="1679">
                  <c:v>43166</c:v>
                </c:pt>
                <c:pt idx="1680">
                  <c:v>43166.004166666666</c:v>
                </c:pt>
                <c:pt idx="1681">
                  <c:v>43166.008333333331</c:v>
                </c:pt>
                <c:pt idx="1682">
                  <c:v>43166.012499999997</c:v>
                </c:pt>
                <c:pt idx="1683">
                  <c:v>43166.01666666667</c:v>
                </c:pt>
                <c:pt idx="1684">
                  <c:v>43166.020833333336</c:v>
                </c:pt>
                <c:pt idx="1685">
                  <c:v>43166.025000000001</c:v>
                </c:pt>
                <c:pt idx="1686">
                  <c:v>43166.029166666667</c:v>
                </c:pt>
                <c:pt idx="1687">
                  <c:v>43166.033333333333</c:v>
                </c:pt>
                <c:pt idx="1688">
                  <c:v>43166.037499999999</c:v>
                </c:pt>
                <c:pt idx="1689">
                  <c:v>43166.041666666664</c:v>
                </c:pt>
                <c:pt idx="1690">
                  <c:v>43166.04583333333</c:v>
                </c:pt>
                <c:pt idx="1691">
                  <c:v>43166.05</c:v>
                </c:pt>
                <c:pt idx="1692">
                  <c:v>43166.054166666669</c:v>
                </c:pt>
                <c:pt idx="1693">
                  <c:v>43166.058333333334</c:v>
                </c:pt>
                <c:pt idx="1694">
                  <c:v>43166.0625</c:v>
                </c:pt>
                <c:pt idx="1695">
                  <c:v>43166.066666666666</c:v>
                </c:pt>
                <c:pt idx="1696">
                  <c:v>43166.070833333331</c:v>
                </c:pt>
                <c:pt idx="1697">
                  <c:v>43166.074999999997</c:v>
                </c:pt>
                <c:pt idx="1698">
                  <c:v>43166.07916666667</c:v>
                </c:pt>
                <c:pt idx="1699">
                  <c:v>43166.083333333336</c:v>
                </c:pt>
                <c:pt idx="1700">
                  <c:v>43166.087500000001</c:v>
                </c:pt>
                <c:pt idx="1701">
                  <c:v>43166.091666666667</c:v>
                </c:pt>
                <c:pt idx="1702">
                  <c:v>43166.095833333333</c:v>
                </c:pt>
                <c:pt idx="1703">
                  <c:v>43166.1</c:v>
                </c:pt>
                <c:pt idx="1704">
                  <c:v>43166.104166666664</c:v>
                </c:pt>
                <c:pt idx="1705">
                  <c:v>43166.10833333333</c:v>
                </c:pt>
                <c:pt idx="1706">
                  <c:v>43166.112500000003</c:v>
                </c:pt>
                <c:pt idx="1707">
                  <c:v>43166.116666666669</c:v>
                </c:pt>
                <c:pt idx="1708">
                  <c:v>43166.120833333334</c:v>
                </c:pt>
                <c:pt idx="1709">
                  <c:v>43166.125</c:v>
                </c:pt>
                <c:pt idx="1710">
                  <c:v>43166.129166666666</c:v>
                </c:pt>
                <c:pt idx="1711">
                  <c:v>43166.133333333331</c:v>
                </c:pt>
                <c:pt idx="1712">
                  <c:v>43166.137499999997</c:v>
                </c:pt>
                <c:pt idx="1713">
                  <c:v>43166.14166666667</c:v>
                </c:pt>
                <c:pt idx="1714">
                  <c:v>43166.145833333336</c:v>
                </c:pt>
                <c:pt idx="1715">
                  <c:v>43166.15</c:v>
                </c:pt>
                <c:pt idx="1716">
                  <c:v>43166.154166666667</c:v>
                </c:pt>
                <c:pt idx="1717">
                  <c:v>43166.158333333333</c:v>
                </c:pt>
                <c:pt idx="1718">
                  <c:v>43166.162499999999</c:v>
                </c:pt>
                <c:pt idx="1719">
                  <c:v>43166.166666666664</c:v>
                </c:pt>
                <c:pt idx="1720">
                  <c:v>43166.17083333333</c:v>
                </c:pt>
                <c:pt idx="1721">
                  <c:v>43166.175000000003</c:v>
                </c:pt>
                <c:pt idx="1722">
                  <c:v>43166.179166666669</c:v>
                </c:pt>
                <c:pt idx="1723">
                  <c:v>43166.183333333334</c:v>
                </c:pt>
                <c:pt idx="1724">
                  <c:v>43166.1875</c:v>
                </c:pt>
                <c:pt idx="1725">
                  <c:v>43166.191666666666</c:v>
                </c:pt>
                <c:pt idx="1726">
                  <c:v>43166.195833333331</c:v>
                </c:pt>
                <c:pt idx="1727">
                  <c:v>43166.2</c:v>
                </c:pt>
                <c:pt idx="1728">
                  <c:v>43166.20416666667</c:v>
                </c:pt>
                <c:pt idx="1729">
                  <c:v>43166.208333333336</c:v>
                </c:pt>
                <c:pt idx="1730">
                  <c:v>43166.212500000001</c:v>
                </c:pt>
                <c:pt idx="1731">
                  <c:v>43166.216666666667</c:v>
                </c:pt>
                <c:pt idx="1732">
                  <c:v>43166.220833333333</c:v>
                </c:pt>
                <c:pt idx="1733">
                  <c:v>43166.224999999999</c:v>
                </c:pt>
                <c:pt idx="1734">
                  <c:v>43166.229166666664</c:v>
                </c:pt>
                <c:pt idx="1735">
                  <c:v>43166.23333333333</c:v>
                </c:pt>
                <c:pt idx="1736">
                  <c:v>43166.237500000003</c:v>
                </c:pt>
                <c:pt idx="1737">
                  <c:v>43166.241666666669</c:v>
                </c:pt>
                <c:pt idx="1738">
                  <c:v>43166.245833333334</c:v>
                </c:pt>
                <c:pt idx="1739">
                  <c:v>43166.25</c:v>
                </c:pt>
                <c:pt idx="1740">
                  <c:v>43166.254166666666</c:v>
                </c:pt>
                <c:pt idx="1741">
                  <c:v>43166.258333333331</c:v>
                </c:pt>
                <c:pt idx="1742">
                  <c:v>43166.262499999997</c:v>
                </c:pt>
                <c:pt idx="1743">
                  <c:v>43166.26666666667</c:v>
                </c:pt>
                <c:pt idx="1744">
                  <c:v>43166.270833333336</c:v>
                </c:pt>
                <c:pt idx="1745">
                  <c:v>43166.275000000001</c:v>
                </c:pt>
                <c:pt idx="1746">
                  <c:v>43166.279166666667</c:v>
                </c:pt>
                <c:pt idx="1747">
                  <c:v>43166.283333333333</c:v>
                </c:pt>
                <c:pt idx="1748">
                  <c:v>43166.287499999999</c:v>
                </c:pt>
                <c:pt idx="1749">
                  <c:v>43166.291666666664</c:v>
                </c:pt>
                <c:pt idx="1750">
                  <c:v>43166.29583333333</c:v>
                </c:pt>
                <c:pt idx="1751">
                  <c:v>43166.3</c:v>
                </c:pt>
                <c:pt idx="1752">
                  <c:v>43166.304166666669</c:v>
                </c:pt>
                <c:pt idx="1753">
                  <c:v>43166.308333333334</c:v>
                </c:pt>
                <c:pt idx="1754">
                  <c:v>43166.3125</c:v>
                </c:pt>
                <c:pt idx="1755">
                  <c:v>43166.316666666666</c:v>
                </c:pt>
                <c:pt idx="1756">
                  <c:v>43166.320833333331</c:v>
                </c:pt>
                <c:pt idx="1757">
                  <c:v>43166.324999999997</c:v>
                </c:pt>
                <c:pt idx="1758">
                  <c:v>43166.32916666667</c:v>
                </c:pt>
                <c:pt idx="1759">
                  <c:v>43166.333333333336</c:v>
                </c:pt>
                <c:pt idx="1760">
                  <c:v>43166.337500000001</c:v>
                </c:pt>
                <c:pt idx="1761">
                  <c:v>43166.341666666667</c:v>
                </c:pt>
                <c:pt idx="1762">
                  <c:v>43166.345833333333</c:v>
                </c:pt>
                <c:pt idx="1763">
                  <c:v>43166.35</c:v>
                </c:pt>
                <c:pt idx="1764">
                  <c:v>43166.354166666664</c:v>
                </c:pt>
                <c:pt idx="1765">
                  <c:v>43166.35833333333</c:v>
                </c:pt>
                <c:pt idx="1766">
                  <c:v>43166.362500000003</c:v>
                </c:pt>
                <c:pt idx="1767">
                  <c:v>43166.366666666669</c:v>
                </c:pt>
                <c:pt idx="1768">
                  <c:v>43166.370833333334</c:v>
                </c:pt>
                <c:pt idx="1769">
                  <c:v>43166.375</c:v>
                </c:pt>
                <c:pt idx="1770">
                  <c:v>43166.379166666666</c:v>
                </c:pt>
                <c:pt idx="1771">
                  <c:v>43166.383333333331</c:v>
                </c:pt>
                <c:pt idx="1772">
                  <c:v>43166.387499999997</c:v>
                </c:pt>
                <c:pt idx="1773">
                  <c:v>43166.39166666667</c:v>
                </c:pt>
                <c:pt idx="1774">
                  <c:v>43166.395833333336</c:v>
                </c:pt>
                <c:pt idx="1775">
                  <c:v>43166.400000000001</c:v>
                </c:pt>
                <c:pt idx="1776">
                  <c:v>43166.404166666667</c:v>
                </c:pt>
                <c:pt idx="1777">
                  <c:v>43166.408333333333</c:v>
                </c:pt>
                <c:pt idx="1778">
                  <c:v>43166.412499999999</c:v>
                </c:pt>
                <c:pt idx="1779">
                  <c:v>43166.416666666664</c:v>
                </c:pt>
                <c:pt idx="1780">
                  <c:v>43166.42083333333</c:v>
                </c:pt>
                <c:pt idx="1781">
                  <c:v>43166.425000000003</c:v>
                </c:pt>
                <c:pt idx="1782">
                  <c:v>43166.429166666669</c:v>
                </c:pt>
                <c:pt idx="1783">
                  <c:v>43166.433333333334</c:v>
                </c:pt>
                <c:pt idx="1784">
                  <c:v>43166.4375</c:v>
                </c:pt>
                <c:pt idx="1785">
                  <c:v>43166.441666666666</c:v>
                </c:pt>
                <c:pt idx="1786">
                  <c:v>43166.445833333331</c:v>
                </c:pt>
                <c:pt idx="1787">
                  <c:v>43166.45</c:v>
                </c:pt>
                <c:pt idx="1788">
                  <c:v>43166.45416666667</c:v>
                </c:pt>
                <c:pt idx="1789">
                  <c:v>43166.458333333336</c:v>
                </c:pt>
                <c:pt idx="1790">
                  <c:v>43166.462500000001</c:v>
                </c:pt>
                <c:pt idx="1791">
                  <c:v>43166.466666666667</c:v>
                </c:pt>
                <c:pt idx="1792">
                  <c:v>43166.470833333333</c:v>
                </c:pt>
                <c:pt idx="1793">
                  <c:v>43166.474999999999</c:v>
                </c:pt>
                <c:pt idx="1794">
                  <c:v>43166.479166666664</c:v>
                </c:pt>
                <c:pt idx="1795">
                  <c:v>43166.48333333333</c:v>
                </c:pt>
                <c:pt idx="1796">
                  <c:v>43166.487500000003</c:v>
                </c:pt>
                <c:pt idx="1797">
                  <c:v>43166.491666666669</c:v>
                </c:pt>
                <c:pt idx="1798">
                  <c:v>43166.495833333334</c:v>
                </c:pt>
                <c:pt idx="1799">
                  <c:v>43166.5</c:v>
                </c:pt>
                <c:pt idx="1800">
                  <c:v>43166.504166666666</c:v>
                </c:pt>
                <c:pt idx="1801">
                  <c:v>43166.508333333331</c:v>
                </c:pt>
                <c:pt idx="1802">
                  <c:v>43166.512499999997</c:v>
                </c:pt>
                <c:pt idx="1803">
                  <c:v>43166.51666666667</c:v>
                </c:pt>
                <c:pt idx="1804">
                  <c:v>43166.520833333336</c:v>
                </c:pt>
                <c:pt idx="1805">
                  <c:v>43166.525000000001</c:v>
                </c:pt>
                <c:pt idx="1806">
                  <c:v>43166.529166666667</c:v>
                </c:pt>
                <c:pt idx="1807">
                  <c:v>43166.533333333333</c:v>
                </c:pt>
                <c:pt idx="1808">
                  <c:v>43166.537499999999</c:v>
                </c:pt>
                <c:pt idx="1809">
                  <c:v>43166.541666666664</c:v>
                </c:pt>
                <c:pt idx="1810">
                  <c:v>43166.54583333333</c:v>
                </c:pt>
                <c:pt idx="1811">
                  <c:v>43166.55</c:v>
                </c:pt>
                <c:pt idx="1812">
                  <c:v>43166.554166666669</c:v>
                </c:pt>
                <c:pt idx="1813">
                  <c:v>43166.5625</c:v>
                </c:pt>
                <c:pt idx="1814">
                  <c:v>43166.566666666666</c:v>
                </c:pt>
                <c:pt idx="1815">
                  <c:v>43166.570833333331</c:v>
                </c:pt>
                <c:pt idx="1816">
                  <c:v>43166.574999999997</c:v>
                </c:pt>
                <c:pt idx="1817">
                  <c:v>43166.57916666667</c:v>
                </c:pt>
                <c:pt idx="1818">
                  <c:v>43166.583333333336</c:v>
                </c:pt>
                <c:pt idx="1819">
                  <c:v>43166.587500000001</c:v>
                </c:pt>
                <c:pt idx="1820">
                  <c:v>43166.591666666667</c:v>
                </c:pt>
                <c:pt idx="1821">
                  <c:v>43166.595833333333</c:v>
                </c:pt>
                <c:pt idx="1822">
                  <c:v>43166.6</c:v>
                </c:pt>
                <c:pt idx="1823">
                  <c:v>43166.604166666664</c:v>
                </c:pt>
                <c:pt idx="1824">
                  <c:v>43166.60833333333</c:v>
                </c:pt>
                <c:pt idx="1825">
                  <c:v>43166.612500000003</c:v>
                </c:pt>
                <c:pt idx="1826">
                  <c:v>43166.616666666669</c:v>
                </c:pt>
                <c:pt idx="1827">
                  <c:v>43166.620833333334</c:v>
                </c:pt>
                <c:pt idx="1828">
                  <c:v>43166.625</c:v>
                </c:pt>
                <c:pt idx="1829">
                  <c:v>43166.629166666666</c:v>
                </c:pt>
                <c:pt idx="1830">
                  <c:v>43166.633333333331</c:v>
                </c:pt>
                <c:pt idx="1831">
                  <c:v>43166.637499999997</c:v>
                </c:pt>
                <c:pt idx="1832">
                  <c:v>43166.64166666667</c:v>
                </c:pt>
                <c:pt idx="1833">
                  <c:v>43166.645833333336</c:v>
                </c:pt>
                <c:pt idx="1834">
                  <c:v>43166.65</c:v>
                </c:pt>
                <c:pt idx="1835">
                  <c:v>43166.654166666667</c:v>
                </c:pt>
                <c:pt idx="1836">
                  <c:v>43166.658333333333</c:v>
                </c:pt>
                <c:pt idx="1837">
                  <c:v>43166.662499999999</c:v>
                </c:pt>
                <c:pt idx="1838">
                  <c:v>43166.666666666664</c:v>
                </c:pt>
                <c:pt idx="1839">
                  <c:v>43166.67083333333</c:v>
                </c:pt>
                <c:pt idx="1840">
                  <c:v>43166.675000000003</c:v>
                </c:pt>
                <c:pt idx="1841">
                  <c:v>43166.679166666669</c:v>
                </c:pt>
                <c:pt idx="1842">
                  <c:v>43166.683333333334</c:v>
                </c:pt>
                <c:pt idx="1843">
                  <c:v>43166.6875</c:v>
                </c:pt>
                <c:pt idx="1844">
                  <c:v>43166.691666666666</c:v>
                </c:pt>
                <c:pt idx="1845">
                  <c:v>43166.695833333331</c:v>
                </c:pt>
                <c:pt idx="1846">
                  <c:v>43166.7</c:v>
                </c:pt>
                <c:pt idx="1847">
                  <c:v>43166.70416666667</c:v>
                </c:pt>
                <c:pt idx="1848">
                  <c:v>43166.708333333336</c:v>
                </c:pt>
                <c:pt idx="1849">
                  <c:v>43166.712500000001</c:v>
                </c:pt>
                <c:pt idx="1850">
                  <c:v>43166.716666666667</c:v>
                </c:pt>
                <c:pt idx="1851">
                  <c:v>43166.720833333333</c:v>
                </c:pt>
                <c:pt idx="1852">
                  <c:v>43166.724999999999</c:v>
                </c:pt>
                <c:pt idx="1853">
                  <c:v>43166.729166666664</c:v>
                </c:pt>
                <c:pt idx="1854">
                  <c:v>43166.73333333333</c:v>
                </c:pt>
                <c:pt idx="1855">
                  <c:v>43166.737500000003</c:v>
                </c:pt>
                <c:pt idx="1856">
                  <c:v>43166.741666666669</c:v>
                </c:pt>
                <c:pt idx="1857">
                  <c:v>43166.745833333334</c:v>
                </c:pt>
                <c:pt idx="1858">
                  <c:v>43166.75</c:v>
                </c:pt>
                <c:pt idx="1859">
                  <c:v>43166.754166666666</c:v>
                </c:pt>
                <c:pt idx="1860">
                  <c:v>43166.758333333331</c:v>
                </c:pt>
                <c:pt idx="1861">
                  <c:v>43166.762499999997</c:v>
                </c:pt>
                <c:pt idx="1862">
                  <c:v>43166.76666666667</c:v>
                </c:pt>
                <c:pt idx="1863">
                  <c:v>43166.770833333336</c:v>
                </c:pt>
                <c:pt idx="1864">
                  <c:v>43166.775000000001</c:v>
                </c:pt>
                <c:pt idx="1865">
                  <c:v>43166.779166666667</c:v>
                </c:pt>
                <c:pt idx="1866">
                  <c:v>43166.783333333333</c:v>
                </c:pt>
                <c:pt idx="1867">
                  <c:v>43166.787499999999</c:v>
                </c:pt>
                <c:pt idx="1868">
                  <c:v>43166.791666666664</c:v>
                </c:pt>
                <c:pt idx="1869">
                  <c:v>43166.79583333333</c:v>
                </c:pt>
                <c:pt idx="1870">
                  <c:v>43166.8</c:v>
                </c:pt>
                <c:pt idx="1871">
                  <c:v>43166.804166666669</c:v>
                </c:pt>
                <c:pt idx="1872">
                  <c:v>43166.808333333334</c:v>
                </c:pt>
                <c:pt idx="1873">
                  <c:v>43166.8125</c:v>
                </c:pt>
                <c:pt idx="1874">
                  <c:v>43166.816666666666</c:v>
                </c:pt>
                <c:pt idx="1875">
                  <c:v>43166.820833333331</c:v>
                </c:pt>
                <c:pt idx="1876">
                  <c:v>43166.824999999997</c:v>
                </c:pt>
                <c:pt idx="1877">
                  <c:v>43166.82916666667</c:v>
                </c:pt>
                <c:pt idx="1878">
                  <c:v>43166.833333333336</c:v>
                </c:pt>
                <c:pt idx="1879">
                  <c:v>43166.837500000001</c:v>
                </c:pt>
                <c:pt idx="1880">
                  <c:v>43166.841666666667</c:v>
                </c:pt>
                <c:pt idx="1881">
                  <c:v>43166.845833333333</c:v>
                </c:pt>
                <c:pt idx="1882">
                  <c:v>43166.85</c:v>
                </c:pt>
                <c:pt idx="1883">
                  <c:v>43166.854166666664</c:v>
                </c:pt>
                <c:pt idx="1884">
                  <c:v>43166.85833333333</c:v>
                </c:pt>
                <c:pt idx="1885">
                  <c:v>43166.862500000003</c:v>
                </c:pt>
                <c:pt idx="1886">
                  <c:v>43166.866666666669</c:v>
                </c:pt>
                <c:pt idx="1887">
                  <c:v>43166.870833333334</c:v>
                </c:pt>
                <c:pt idx="1888">
                  <c:v>43166.875</c:v>
                </c:pt>
                <c:pt idx="1889">
                  <c:v>43166.879166666666</c:v>
                </c:pt>
                <c:pt idx="1890">
                  <c:v>43166.883333333331</c:v>
                </c:pt>
                <c:pt idx="1891">
                  <c:v>43166.887499999997</c:v>
                </c:pt>
                <c:pt idx="1892">
                  <c:v>43166.89166666667</c:v>
                </c:pt>
                <c:pt idx="1893">
                  <c:v>43166.895833333336</c:v>
                </c:pt>
                <c:pt idx="1894">
                  <c:v>43166.9</c:v>
                </c:pt>
                <c:pt idx="1895">
                  <c:v>43166.904166666667</c:v>
                </c:pt>
                <c:pt idx="1896">
                  <c:v>43166.908333333333</c:v>
                </c:pt>
                <c:pt idx="1897">
                  <c:v>43166.912499999999</c:v>
                </c:pt>
                <c:pt idx="1898">
                  <c:v>43166.916666666664</c:v>
                </c:pt>
                <c:pt idx="1899">
                  <c:v>43166.92083333333</c:v>
                </c:pt>
                <c:pt idx="1900">
                  <c:v>43166.925000000003</c:v>
                </c:pt>
                <c:pt idx="1901">
                  <c:v>43166.929166666669</c:v>
                </c:pt>
                <c:pt idx="1902">
                  <c:v>43166.933333333334</c:v>
                </c:pt>
                <c:pt idx="1903">
                  <c:v>43166.9375</c:v>
                </c:pt>
                <c:pt idx="1904">
                  <c:v>43166.941666666666</c:v>
                </c:pt>
                <c:pt idx="1905">
                  <c:v>43166.945833333331</c:v>
                </c:pt>
                <c:pt idx="1906">
                  <c:v>43166.95</c:v>
                </c:pt>
                <c:pt idx="1907">
                  <c:v>43166.95416666667</c:v>
                </c:pt>
                <c:pt idx="1908">
                  <c:v>43166.958333333336</c:v>
                </c:pt>
                <c:pt idx="1909">
                  <c:v>43166.962500000001</c:v>
                </c:pt>
                <c:pt idx="1910">
                  <c:v>43166.966666666667</c:v>
                </c:pt>
                <c:pt idx="1911">
                  <c:v>43166.970833333333</c:v>
                </c:pt>
                <c:pt idx="1912">
                  <c:v>43166.974999999999</c:v>
                </c:pt>
                <c:pt idx="1913">
                  <c:v>43166.979166666664</c:v>
                </c:pt>
                <c:pt idx="1914">
                  <c:v>43166.98333333333</c:v>
                </c:pt>
                <c:pt idx="1915">
                  <c:v>43166.987500000003</c:v>
                </c:pt>
                <c:pt idx="1916">
                  <c:v>43166.991666666669</c:v>
                </c:pt>
                <c:pt idx="1917">
                  <c:v>43166.995833333334</c:v>
                </c:pt>
                <c:pt idx="1918">
                  <c:v>43167</c:v>
                </c:pt>
                <c:pt idx="1919">
                  <c:v>43167.004166666666</c:v>
                </c:pt>
                <c:pt idx="1920">
                  <c:v>43167.008333333331</c:v>
                </c:pt>
                <c:pt idx="1921">
                  <c:v>43167.012499999997</c:v>
                </c:pt>
                <c:pt idx="1922">
                  <c:v>43167.01666666667</c:v>
                </c:pt>
                <c:pt idx="1923">
                  <c:v>43167.020833333336</c:v>
                </c:pt>
                <c:pt idx="1924">
                  <c:v>43167.025000000001</c:v>
                </c:pt>
                <c:pt idx="1925">
                  <c:v>43167.029166666667</c:v>
                </c:pt>
                <c:pt idx="1926">
                  <c:v>43167.033333333333</c:v>
                </c:pt>
                <c:pt idx="1927">
                  <c:v>43167.037499999999</c:v>
                </c:pt>
                <c:pt idx="1928">
                  <c:v>43167.041666666664</c:v>
                </c:pt>
                <c:pt idx="1929">
                  <c:v>43167.04583333333</c:v>
                </c:pt>
                <c:pt idx="1930">
                  <c:v>43167.05</c:v>
                </c:pt>
                <c:pt idx="1931">
                  <c:v>43167.054166666669</c:v>
                </c:pt>
                <c:pt idx="1932">
                  <c:v>43167.058333333334</c:v>
                </c:pt>
                <c:pt idx="1933">
                  <c:v>43167.0625</c:v>
                </c:pt>
                <c:pt idx="1934">
                  <c:v>43167.066666666666</c:v>
                </c:pt>
                <c:pt idx="1935">
                  <c:v>43167.070833333331</c:v>
                </c:pt>
                <c:pt idx="1936">
                  <c:v>43167.074999999997</c:v>
                </c:pt>
                <c:pt idx="1937">
                  <c:v>43167.07916666667</c:v>
                </c:pt>
                <c:pt idx="1938">
                  <c:v>43167.083333333336</c:v>
                </c:pt>
                <c:pt idx="1939">
                  <c:v>43167.087500000001</c:v>
                </c:pt>
                <c:pt idx="1940">
                  <c:v>43167.091666666667</c:v>
                </c:pt>
                <c:pt idx="1941">
                  <c:v>43167.095833333333</c:v>
                </c:pt>
                <c:pt idx="1942">
                  <c:v>43167.1</c:v>
                </c:pt>
                <c:pt idx="1943">
                  <c:v>43167.104166666664</c:v>
                </c:pt>
                <c:pt idx="1944">
                  <c:v>43167.10833333333</c:v>
                </c:pt>
                <c:pt idx="1945">
                  <c:v>43167.112500000003</c:v>
                </c:pt>
                <c:pt idx="1946">
                  <c:v>43167.116666666669</c:v>
                </c:pt>
                <c:pt idx="1947">
                  <c:v>43167.120833333334</c:v>
                </c:pt>
                <c:pt idx="1948">
                  <c:v>43167.125</c:v>
                </c:pt>
                <c:pt idx="1949">
                  <c:v>43167.129166666666</c:v>
                </c:pt>
                <c:pt idx="1950">
                  <c:v>43167.133333333331</c:v>
                </c:pt>
                <c:pt idx="1951">
                  <c:v>43167.137499999997</c:v>
                </c:pt>
                <c:pt idx="1952">
                  <c:v>43167.14166666667</c:v>
                </c:pt>
                <c:pt idx="1953">
                  <c:v>43167.145833333336</c:v>
                </c:pt>
                <c:pt idx="1954">
                  <c:v>43167.15</c:v>
                </c:pt>
                <c:pt idx="1955">
                  <c:v>43167.154166666667</c:v>
                </c:pt>
                <c:pt idx="1956">
                  <c:v>43167.158333333333</c:v>
                </c:pt>
                <c:pt idx="1957">
                  <c:v>43167.162499999999</c:v>
                </c:pt>
                <c:pt idx="1958">
                  <c:v>43167.166666666664</c:v>
                </c:pt>
                <c:pt idx="1959">
                  <c:v>43167.17083333333</c:v>
                </c:pt>
                <c:pt idx="1960">
                  <c:v>43167.175000000003</c:v>
                </c:pt>
                <c:pt idx="1961">
                  <c:v>43167.179166666669</c:v>
                </c:pt>
                <c:pt idx="1962">
                  <c:v>43167.183333333334</c:v>
                </c:pt>
                <c:pt idx="1963">
                  <c:v>43167.1875</c:v>
                </c:pt>
                <c:pt idx="1964">
                  <c:v>43167.191666666666</c:v>
                </c:pt>
                <c:pt idx="1965">
                  <c:v>43167.195833333331</c:v>
                </c:pt>
                <c:pt idx="1966">
                  <c:v>43167.199999999997</c:v>
                </c:pt>
                <c:pt idx="1967">
                  <c:v>43167.20416666667</c:v>
                </c:pt>
                <c:pt idx="1968">
                  <c:v>43167.208333333336</c:v>
                </c:pt>
                <c:pt idx="1969">
                  <c:v>43167.212500000001</c:v>
                </c:pt>
                <c:pt idx="1970">
                  <c:v>43167.216666666667</c:v>
                </c:pt>
                <c:pt idx="1971">
                  <c:v>43167.220833333333</c:v>
                </c:pt>
                <c:pt idx="1972">
                  <c:v>43167.224999999999</c:v>
                </c:pt>
                <c:pt idx="1973">
                  <c:v>43167.229166666664</c:v>
                </c:pt>
                <c:pt idx="1974">
                  <c:v>43167.23333333333</c:v>
                </c:pt>
                <c:pt idx="1975">
                  <c:v>43167.237500000003</c:v>
                </c:pt>
                <c:pt idx="1976">
                  <c:v>43167.241666666669</c:v>
                </c:pt>
                <c:pt idx="1977">
                  <c:v>43167.245833333334</c:v>
                </c:pt>
                <c:pt idx="1978">
                  <c:v>43167.25</c:v>
                </c:pt>
                <c:pt idx="1979">
                  <c:v>43167.254166666666</c:v>
                </c:pt>
                <c:pt idx="1980">
                  <c:v>43167.258333333331</c:v>
                </c:pt>
                <c:pt idx="1981">
                  <c:v>43167.262499999997</c:v>
                </c:pt>
                <c:pt idx="1982">
                  <c:v>43167.26666666667</c:v>
                </c:pt>
                <c:pt idx="1983">
                  <c:v>43167.270833333336</c:v>
                </c:pt>
                <c:pt idx="1984">
                  <c:v>43167.275000000001</c:v>
                </c:pt>
                <c:pt idx="1985">
                  <c:v>43167.279166666667</c:v>
                </c:pt>
                <c:pt idx="1986">
                  <c:v>43167.283333333333</c:v>
                </c:pt>
                <c:pt idx="1987">
                  <c:v>43167.287499999999</c:v>
                </c:pt>
                <c:pt idx="1988">
                  <c:v>43167.291666666664</c:v>
                </c:pt>
                <c:pt idx="1989">
                  <c:v>43167.29583333333</c:v>
                </c:pt>
                <c:pt idx="1990">
                  <c:v>43167.3</c:v>
                </c:pt>
                <c:pt idx="1991">
                  <c:v>43167.304166666669</c:v>
                </c:pt>
                <c:pt idx="1992">
                  <c:v>43167.308333333334</c:v>
                </c:pt>
                <c:pt idx="1993">
                  <c:v>43167.3125</c:v>
                </c:pt>
                <c:pt idx="1994">
                  <c:v>43167.316666666666</c:v>
                </c:pt>
                <c:pt idx="1995">
                  <c:v>43167.320833333331</c:v>
                </c:pt>
                <c:pt idx="1996">
                  <c:v>43167.324999999997</c:v>
                </c:pt>
                <c:pt idx="1997">
                  <c:v>43167.32916666667</c:v>
                </c:pt>
                <c:pt idx="1998">
                  <c:v>43167.333333333336</c:v>
                </c:pt>
                <c:pt idx="1999">
                  <c:v>43167.337500000001</c:v>
                </c:pt>
                <c:pt idx="2000">
                  <c:v>43167.341666666667</c:v>
                </c:pt>
                <c:pt idx="2001">
                  <c:v>43167.345833333333</c:v>
                </c:pt>
                <c:pt idx="2002">
                  <c:v>43167.35</c:v>
                </c:pt>
                <c:pt idx="2003">
                  <c:v>43167.354166666664</c:v>
                </c:pt>
                <c:pt idx="2004">
                  <c:v>43167.35833333333</c:v>
                </c:pt>
                <c:pt idx="2005">
                  <c:v>43167.362500000003</c:v>
                </c:pt>
                <c:pt idx="2006">
                  <c:v>43167.366666666669</c:v>
                </c:pt>
                <c:pt idx="2007">
                  <c:v>43167.370833333334</c:v>
                </c:pt>
                <c:pt idx="2008">
                  <c:v>43167.375</c:v>
                </c:pt>
                <c:pt idx="2009">
                  <c:v>43167.379166666666</c:v>
                </c:pt>
                <c:pt idx="2010">
                  <c:v>43167.383333333331</c:v>
                </c:pt>
                <c:pt idx="2011">
                  <c:v>43167.387499999997</c:v>
                </c:pt>
                <c:pt idx="2012">
                  <c:v>43167.39166666667</c:v>
                </c:pt>
                <c:pt idx="2013">
                  <c:v>43167.395833333336</c:v>
                </c:pt>
                <c:pt idx="2014">
                  <c:v>43167.4</c:v>
                </c:pt>
                <c:pt idx="2015">
                  <c:v>43167.404166666667</c:v>
                </c:pt>
                <c:pt idx="2016">
                  <c:v>43167.408333333333</c:v>
                </c:pt>
                <c:pt idx="2017">
                  <c:v>43167.412499999999</c:v>
                </c:pt>
                <c:pt idx="2018">
                  <c:v>43167.416666666664</c:v>
                </c:pt>
                <c:pt idx="2019">
                  <c:v>43167.42083333333</c:v>
                </c:pt>
                <c:pt idx="2020">
                  <c:v>43167.425000000003</c:v>
                </c:pt>
                <c:pt idx="2021">
                  <c:v>43167.429166666669</c:v>
                </c:pt>
                <c:pt idx="2022">
                  <c:v>43167.433333333334</c:v>
                </c:pt>
                <c:pt idx="2023">
                  <c:v>43167.4375</c:v>
                </c:pt>
                <c:pt idx="2024">
                  <c:v>43167.441666666666</c:v>
                </c:pt>
                <c:pt idx="2025">
                  <c:v>43167.445833333331</c:v>
                </c:pt>
                <c:pt idx="2026">
                  <c:v>43167.45</c:v>
                </c:pt>
                <c:pt idx="2027">
                  <c:v>43167.45416666667</c:v>
                </c:pt>
                <c:pt idx="2028">
                  <c:v>43167.458333333336</c:v>
                </c:pt>
                <c:pt idx="2029">
                  <c:v>43167.462500000001</c:v>
                </c:pt>
                <c:pt idx="2030">
                  <c:v>43167.466666666667</c:v>
                </c:pt>
                <c:pt idx="2031">
                  <c:v>43167.470833333333</c:v>
                </c:pt>
                <c:pt idx="2032">
                  <c:v>43167.474999999999</c:v>
                </c:pt>
                <c:pt idx="2033">
                  <c:v>43167.479166666664</c:v>
                </c:pt>
                <c:pt idx="2034">
                  <c:v>43167.48333333333</c:v>
                </c:pt>
                <c:pt idx="2035">
                  <c:v>43167.487500000003</c:v>
                </c:pt>
                <c:pt idx="2036">
                  <c:v>43167.491666666669</c:v>
                </c:pt>
                <c:pt idx="2037">
                  <c:v>43167.495833333334</c:v>
                </c:pt>
                <c:pt idx="2038">
                  <c:v>43167.5</c:v>
                </c:pt>
                <c:pt idx="2039">
                  <c:v>43167.504166666666</c:v>
                </c:pt>
                <c:pt idx="2040">
                  <c:v>43167.508333333331</c:v>
                </c:pt>
                <c:pt idx="2041">
                  <c:v>43167.512499999997</c:v>
                </c:pt>
                <c:pt idx="2042">
                  <c:v>43167.51666666667</c:v>
                </c:pt>
                <c:pt idx="2043">
                  <c:v>43167.520833333336</c:v>
                </c:pt>
                <c:pt idx="2044">
                  <c:v>43167.525000000001</c:v>
                </c:pt>
                <c:pt idx="2045">
                  <c:v>43167.529166666667</c:v>
                </c:pt>
                <c:pt idx="2046">
                  <c:v>43167.533333333333</c:v>
                </c:pt>
                <c:pt idx="2047">
                  <c:v>43167.537499999999</c:v>
                </c:pt>
                <c:pt idx="2048">
                  <c:v>43167.541666666664</c:v>
                </c:pt>
                <c:pt idx="2049">
                  <c:v>43167.54583333333</c:v>
                </c:pt>
                <c:pt idx="2050">
                  <c:v>43167.55</c:v>
                </c:pt>
                <c:pt idx="2051">
                  <c:v>43167.554166666669</c:v>
                </c:pt>
                <c:pt idx="2052">
                  <c:v>43167.558333333334</c:v>
                </c:pt>
                <c:pt idx="2053">
                  <c:v>43167.5625</c:v>
                </c:pt>
                <c:pt idx="2054">
                  <c:v>43167.566666666666</c:v>
                </c:pt>
                <c:pt idx="2055">
                  <c:v>43167.570833333331</c:v>
                </c:pt>
                <c:pt idx="2056">
                  <c:v>43167.574999999997</c:v>
                </c:pt>
                <c:pt idx="2057">
                  <c:v>43167.57916666667</c:v>
                </c:pt>
                <c:pt idx="2058">
                  <c:v>43167.583333333336</c:v>
                </c:pt>
                <c:pt idx="2059">
                  <c:v>43167.587500000001</c:v>
                </c:pt>
                <c:pt idx="2060">
                  <c:v>43167.591666666667</c:v>
                </c:pt>
                <c:pt idx="2061">
                  <c:v>43167.595833333333</c:v>
                </c:pt>
                <c:pt idx="2062">
                  <c:v>43167.6</c:v>
                </c:pt>
                <c:pt idx="2063">
                  <c:v>43167.604166666664</c:v>
                </c:pt>
                <c:pt idx="2064">
                  <c:v>43167.60833333333</c:v>
                </c:pt>
                <c:pt idx="2065">
                  <c:v>43167.612500000003</c:v>
                </c:pt>
                <c:pt idx="2066">
                  <c:v>43167.616666666669</c:v>
                </c:pt>
                <c:pt idx="2067">
                  <c:v>43167.620833333334</c:v>
                </c:pt>
                <c:pt idx="2068">
                  <c:v>43167.625</c:v>
                </c:pt>
                <c:pt idx="2069">
                  <c:v>43167.629166666666</c:v>
                </c:pt>
                <c:pt idx="2070">
                  <c:v>43167.633333333331</c:v>
                </c:pt>
                <c:pt idx="2071">
                  <c:v>43167.637499999997</c:v>
                </c:pt>
                <c:pt idx="2072">
                  <c:v>43167.64166666667</c:v>
                </c:pt>
                <c:pt idx="2073">
                  <c:v>43167.645833333336</c:v>
                </c:pt>
                <c:pt idx="2074">
                  <c:v>43167.65</c:v>
                </c:pt>
                <c:pt idx="2075">
                  <c:v>43167.654166666667</c:v>
                </c:pt>
                <c:pt idx="2076">
                  <c:v>43167.658333333333</c:v>
                </c:pt>
                <c:pt idx="2077">
                  <c:v>43167.662499999999</c:v>
                </c:pt>
                <c:pt idx="2078">
                  <c:v>43167.666666666664</c:v>
                </c:pt>
                <c:pt idx="2079">
                  <c:v>43167.67083333333</c:v>
                </c:pt>
                <c:pt idx="2080">
                  <c:v>43167.675000000003</c:v>
                </c:pt>
                <c:pt idx="2081">
                  <c:v>43167.679166666669</c:v>
                </c:pt>
                <c:pt idx="2082">
                  <c:v>43167.683333333334</c:v>
                </c:pt>
                <c:pt idx="2083">
                  <c:v>43167.6875</c:v>
                </c:pt>
                <c:pt idx="2084">
                  <c:v>43167.691666666666</c:v>
                </c:pt>
                <c:pt idx="2085">
                  <c:v>43167.695833333331</c:v>
                </c:pt>
                <c:pt idx="2086">
                  <c:v>43167.7</c:v>
                </c:pt>
                <c:pt idx="2087">
                  <c:v>43167.70416666667</c:v>
                </c:pt>
                <c:pt idx="2088">
                  <c:v>43167.708333333336</c:v>
                </c:pt>
                <c:pt idx="2089">
                  <c:v>43167.712500000001</c:v>
                </c:pt>
                <c:pt idx="2090">
                  <c:v>43167.716666666667</c:v>
                </c:pt>
                <c:pt idx="2091">
                  <c:v>43167.720833333333</c:v>
                </c:pt>
                <c:pt idx="2092">
                  <c:v>43167.724999999999</c:v>
                </c:pt>
                <c:pt idx="2093">
                  <c:v>43167.729166666664</c:v>
                </c:pt>
                <c:pt idx="2094">
                  <c:v>43167.73333333333</c:v>
                </c:pt>
                <c:pt idx="2095">
                  <c:v>43167.737500000003</c:v>
                </c:pt>
                <c:pt idx="2096">
                  <c:v>43167.741666666669</c:v>
                </c:pt>
                <c:pt idx="2097">
                  <c:v>43167.745833333334</c:v>
                </c:pt>
                <c:pt idx="2098">
                  <c:v>43167.75</c:v>
                </c:pt>
                <c:pt idx="2099">
                  <c:v>43167.754166666666</c:v>
                </c:pt>
                <c:pt idx="2100">
                  <c:v>43167.758333333331</c:v>
                </c:pt>
                <c:pt idx="2101">
                  <c:v>43167.762499999997</c:v>
                </c:pt>
                <c:pt idx="2102">
                  <c:v>43167.76666666667</c:v>
                </c:pt>
                <c:pt idx="2103">
                  <c:v>43167.770833333336</c:v>
                </c:pt>
                <c:pt idx="2104">
                  <c:v>43167.775000000001</c:v>
                </c:pt>
                <c:pt idx="2105">
                  <c:v>43167.779166666667</c:v>
                </c:pt>
                <c:pt idx="2106">
                  <c:v>43167.783333333333</c:v>
                </c:pt>
                <c:pt idx="2107">
                  <c:v>43167.787499999999</c:v>
                </c:pt>
                <c:pt idx="2108">
                  <c:v>43167.791666666664</c:v>
                </c:pt>
                <c:pt idx="2109">
                  <c:v>43167.79583333333</c:v>
                </c:pt>
                <c:pt idx="2110">
                  <c:v>43167.8</c:v>
                </c:pt>
                <c:pt idx="2111">
                  <c:v>43167.804166666669</c:v>
                </c:pt>
                <c:pt idx="2112">
                  <c:v>43167.808333333334</c:v>
                </c:pt>
                <c:pt idx="2113">
                  <c:v>43167.8125</c:v>
                </c:pt>
                <c:pt idx="2114">
                  <c:v>43167.816666666666</c:v>
                </c:pt>
                <c:pt idx="2115">
                  <c:v>43167.820833333331</c:v>
                </c:pt>
                <c:pt idx="2116">
                  <c:v>43167.824999999997</c:v>
                </c:pt>
                <c:pt idx="2117">
                  <c:v>43167.82916666667</c:v>
                </c:pt>
                <c:pt idx="2118">
                  <c:v>43167.833333333336</c:v>
                </c:pt>
                <c:pt idx="2119">
                  <c:v>43167.837500000001</c:v>
                </c:pt>
                <c:pt idx="2120">
                  <c:v>43167.841666666667</c:v>
                </c:pt>
                <c:pt idx="2121">
                  <c:v>43167.845833333333</c:v>
                </c:pt>
                <c:pt idx="2122">
                  <c:v>43167.85</c:v>
                </c:pt>
                <c:pt idx="2123">
                  <c:v>43167.854166666664</c:v>
                </c:pt>
                <c:pt idx="2124">
                  <c:v>43167.85833333333</c:v>
                </c:pt>
                <c:pt idx="2125">
                  <c:v>43167.862500000003</c:v>
                </c:pt>
                <c:pt idx="2126">
                  <c:v>43167.866666666669</c:v>
                </c:pt>
                <c:pt idx="2127">
                  <c:v>43167.870833333334</c:v>
                </c:pt>
                <c:pt idx="2128">
                  <c:v>43167.875</c:v>
                </c:pt>
                <c:pt idx="2129">
                  <c:v>43167.879166666666</c:v>
                </c:pt>
                <c:pt idx="2130">
                  <c:v>43167.883333333331</c:v>
                </c:pt>
                <c:pt idx="2131">
                  <c:v>43167.887499999997</c:v>
                </c:pt>
                <c:pt idx="2132">
                  <c:v>43167.89166666667</c:v>
                </c:pt>
                <c:pt idx="2133">
                  <c:v>43167.895833333336</c:v>
                </c:pt>
                <c:pt idx="2134">
                  <c:v>43167.9</c:v>
                </c:pt>
                <c:pt idx="2135">
                  <c:v>43167.904166666667</c:v>
                </c:pt>
                <c:pt idx="2136">
                  <c:v>43167.908333333333</c:v>
                </c:pt>
                <c:pt idx="2137">
                  <c:v>43167.912499999999</c:v>
                </c:pt>
                <c:pt idx="2138">
                  <c:v>43167.916666666664</c:v>
                </c:pt>
                <c:pt idx="2139">
                  <c:v>43167.92083333333</c:v>
                </c:pt>
                <c:pt idx="2140">
                  <c:v>43167.925000000003</c:v>
                </c:pt>
                <c:pt idx="2141">
                  <c:v>43167.929166666669</c:v>
                </c:pt>
                <c:pt idx="2142">
                  <c:v>43167.933333333334</c:v>
                </c:pt>
                <c:pt idx="2143">
                  <c:v>43167.9375</c:v>
                </c:pt>
                <c:pt idx="2144">
                  <c:v>43167.941666666666</c:v>
                </c:pt>
                <c:pt idx="2145">
                  <c:v>43167.945833333331</c:v>
                </c:pt>
                <c:pt idx="2146">
                  <c:v>43167.95</c:v>
                </c:pt>
                <c:pt idx="2147">
                  <c:v>43167.95416666667</c:v>
                </c:pt>
                <c:pt idx="2148">
                  <c:v>43167.958333333336</c:v>
                </c:pt>
                <c:pt idx="2149">
                  <c:v>43167.962500000001</c:v>
                </c:pt>
                <c:pt idx="2150">
                  <c:v>43167.966666666667</c:v>
                </c:pt>
                <c:pt idx="2151">
                  <c:v>43167.970833333333</c:v>
                </c:pt>
                <c:pt idx="2152">
                  <c:v>43167.974999999999</c:v>
                </c:pt>
                <c:pt idx="2153">
                  <c:v>43167.979166666664</c:v>
                </c:pt>
                <c:pt idx="2154">
                  <c:v>43167.98333333333</c:v>
                </c:pt>
                <c:pt idx="2155">
                  <c:v>43167.987500000003</c:v>
                </c:pt>
                <c:pt idx="2156">
                  <c:v>43167.991666666669</c:v>
                </c:pt>
                <c:pt idx="2157">
                  <c:v>43167.995833333334</c:v>
                </c:pt>
                <c:pt idx="2158">
                  <c:v>43168</c:v>
                </c:pt>
                <c:pt idx="2159">
                  <c:v>43168.004166666666</c:v>
                </c:pt>
                <c:pt idx="2160">
                  <c:v>43168.008333333331</c:v>
                </c:pt>
                <c:pt idx="2161">
                  <c:v>43168.012499999997</c:v>
                </c:pt>
                <c:pt idx="2162">
                  <c:v>43168.01666666667</c:v>
                </c:pt>
                <c:pt idx="2163">
                  <c:v>43168.020833333336</c:v>
                </c:pt>
                <c:pt idx="2164">
                  <c:v>43168.025000000001</c:v>
                </c:pt>
                <c:pt idx="2165">
                  <c:v>43168.029166666667</c:v>
                </c:pt>
                <c:pt idx="2166">
                  <c:v>43168.033333333333</c:v>
                </c:pt>
                <c:pt idx="2167">
                  <c:v>43168.037499999999</c:v>
                </c:pt>
                <c:pt idx="2168">
                  <c:v>43168.041666666664</c:v>
                </c:pt>
                <c:pt idx="2169">
                  <c:v>43168.04583333333</c:v>
                </c:pt>
                <c:pt idx="2170">
                  <c:v>43168.05</c:v>
                </c:pt>
                <c:pt idx="2171">
                  <c:v>43168.054166666669</c:v>
                </c:pt>
                <c:pt idx="2172">
                  <c:v>43168.058333333334</c:v>
                </c:pt>
                <c:pt idx="2173">
                  <c:v>43168.0625</c:v>
                </c:pt>
                <c:pt idx="2174">
                  <c:v>43168.066666666666</c:v>
                </c:pt>
                <c:pt idx="2175">
                  <c:v>43168.070833333331</c:v>
                </c:pt>
                <c:pt idx="2176">
                  <c:v>43168.074999999997</c:v>
                </c:pt>
                <c:pt idx="2177">
                  <c:v>43168.07916666667</c:v>
                </c:pt>
                <c:pt idx="2178">
                  <c:v>43168.083333333336</c:v>
                </c:pt>
                <c:pt idx="2179">
                  <c:v>43168.087500000001</c:v>
                </c:pt>
                <c:pt idx="2180">
                  <c:v>43168.091666666667</c:v>
                </c:pt>
                <c:pt idx="2181">
                  <c:v>43168.095833333333</c:v>
                </c:pt>
                <c:pt idx="2182">
                  <c:v>43168.1</c:v>
                </c:pt>
                <c:pt idx="2183">
                  <c:v>43168.104166666664</c:v>
                </c:pt>
                <c:pt idx="2184">
                  <c:v>43168.10833333333</c:v>
                </c:pt>
                <c:pt idx="2185">
                  <c:v>43168.112500000003</c:v>
                </c:pt>
                <c:pt idx="2186">
                  <c:v>43168.116666666669</c:v>
                </c:pt>
                <c:pt idx="2187">
                  <c:v>43168.120833333334</c:v>
                </c:pt>
                <c:pt idx="2188">
                  <c:v>43168.125</c:v>
                </c:pt>
                <c:pt idx="2189">
                  <c:v>43168.129166666666</c:v>
                </c:pt>
                <c:pt idx="2190">
                  <c:v>43168.133333333331</c:v>
                </c:pt>
                <c:pt idx="2191">
                  <c:v>43168.137499999997</c:v>
                </c:pt>
                <c:pt idx="2192">
                  <c:v>43168.14166666667</c:v>
                </c:pt>
                <c:pt idx="2193">
                  <c:v>43168.145833333336</c:v>
                </c:pt>
                <c:pt idx="2194">
                  <c:v>43168.15</c:v>
                </c:pt>
                <c:pt idx="2195">
                  <c:v>43168.154166666667</c:v>
                </c:pt>
                <c:pt idx="2196">
                  <c:v>43168.158333333333</c:v>
                </c:pt>
                <c:pt idx="2197">
                  <c:v>43168.162499999999</c:v>
                </c:pt>
                <c:pt idx="2198">
                  <c:v>43168.166666666664</c:v>
                </c:pt>
                <c:pt idx="2199">
                  <c:v>43168.17083333333</c:v>
                </c:pt>
                <c:pt idx="2200">
                  <c:v>43168.175000000003</c:v>
                </c:pt>
                <c:pt idx="2201">
                  <c:v>43168.179166666669</c:v>
                </c:pt>
                <c:pt idx="2202">
                  <c:v>43168.183333333334</c:v>
                </c:pt>
                <c:pt idx="2203">
                  <c:v>43168.1875</c:v>
                </c:pt>
                <c:pt idx="2204">
                  <c:v>43168.191666666666</c:v>
                </c:pt>
                <c:pt idx="2205">
                  <c:v>43168.195833333331</c:v>
                </c:pt>
                <c:pt idx="2206">
                  <c:v>43168.2</c:v>
                </c:pt>
                <c:pt idx="2207">
                  <c:v>43168.20416666667</c:v>
                </c:pt>
                <c:pt idx="2208">
                  <c:v>43168.208333333336</c:v>
                </c:pt>
                <c:pt idx="2209">
                  <c:v>43168.212500000001</c:v>
                </c:pt>
                <c:pt idx="2210">
                  <c:v>43168.216666666667</c:v>
                </c:pt>
                <c:pt idx="2211">
                  <c:v>43168.220833333333</c:v>
                </c:pt>
                <c:pt idx="2212">
                  <c:v>43168.224999999999</c:v>
                </c:pt>
                <c:pt idx="2213">
                  <c:v>43168.229166666664</c:v>
                </c:pt>
                <c:pt idx="2214">
                  <c:v>43168.23333333333</c:v>
                </c:pt>
                <c:pt idx="2215">
                  <c:v>43168.237500000003</c:v>
                </c:pt>
                <c:pt idx="2216">
                  <c:v>43168.241666666669</c:v>
                </c:pt>
                <c:pt idx="2217">
                  <c:v>43168.245833333334</c:v>
                </c:pt>
                <c:pt idx="2218">
                  <c:v>43168.25</c:v>
                </c:pt>
                <c:pt idx="2219">
                  <c:v>43168.254166666666</c:v>
                </c:pt>
                <c:pt idx="2220">
                  <c:v>43168.258333333331</c:v>
                </c:pt>
                <c:pt idx="2221">
                  <c:v>43168.262499999997</c:v>
                </c:pt>
                <c:pt idx="2222">
                  <c:v>43168.26666666667</c:v>
                </c:pt>
                <c:pt idx="2223">
                  <c:v>43168.270833333336</c:v>
                </c:pt>
                <c:pt idx="2224">
                  <c:v>43168.275000000001</c:v>
                </c:pt>
                <c:pt idx="2225">
                  <c:v>43168.279166666667</c:v>
                </c:pt>
                <c:pt idx="2226">
                  <c:v>43168.283333333333</c:v>
                </c:pt>
                <c:pt idx="2227">
                  <c:v>43168.287499999999</c:v>
                </c:pt>
                <c:pt idx="2228">
                  <c:v>43168.291666666664</c:v>
                </c:pt>
                <c:pt idx="2229">
                  <c:v>43168.29583333333</c:v>
                </c:pt>
                <c:pt idx="2230">
                  <c:v>43168.3</c:v>
                </c:pt>
                <c:pt idx="2231">
                  <c:v>43168.304166666669</c:v>
                </c:pt>
                <c:pt idx="2232">
                  <c:v>43168.308333333334</c:v>
                </c:pt>
                <c:pt idx="2233">
                  <c:v>43168.3125</c:v>
                </c:pt>
                <c:pt idx="2234">
                  <c:v>43168.316666666666</c:v>
                </c:pt>
                <c:pt idx="2235">
                  <c:v>43168.320833333331</c:v>
                </c:pt>
                <c:pt idx="2236">
                  <c:v>43168.324999999997</c:v>
                </c:pt>
                <c:pt idx="2237">
                  <c:v>43168.32916666667</c:v>
                </c:pt>
                <c:pt idx="2238">
                  <c:v>43168.333333333336</c:v>
                </c:pt>
                <c:pt idx="2239">
                  <c:v>43168.337500000001</c:v>
                </c:pt>
                <c:pt idx="2240">
                  <c:v>43168.341666666667</c:v>
                </c:pt>
                <c:pt idx="2241">
                  <c:v>43168.345833333333</c:v>
                </c:pt>
                <c:pt idx="2242">
                  <c:v>43168.35</c:v>
                </c:pt>
                <c:pt idx="2243">
                  <c:v>43168.354166666664</c:v>
                </c:pt>
                <c:pt idx="2244">
                  <c:v>43168.35833333333</c:v>
                </c:pt>
                <c:pt idx="2245">
                  <c:v>43168.362500000003</c:v>
                </c:pt>
                <c:pt idx="2246">
                  <c:v>43168.366666666669</c:v>
                </c:pt>
                <c:pt idx="2247">
                  <c:v>43168.370833333334</c:v>
                </c:pt>
                <c:pt idx="2248">
                  <c:v>43168.375</c:v>
                </c:pt>
                <c:pt idx="2249">
                  <c:v>43168.379166666666</c:v>
                </c:pt>
                <c:pt idx="2250">
                  <c:v>43168.383333333331</c:v>
                </c:pt>
                <c:pt idx="2251">
                  <c:v>43168.387499999997</c:v>
                </c:pt>
                <c:pt idx="2252">
                  <c:v>43168.39166666667</c:v>
                </c:pt>
                <c:pt idx="2253">
                  <c:v>43168.395833333336</c:v>
                </c:pt>
                <c:pt idx="2254">
                  <c:v>43168.4</c:v>
                </c:pt>
                <c:pt idx="2255">
                  <c:v>43168.404166666667</c:v>
                </c:pt>
                <c:pt idx="2256">
                  <c:v>43168.408333333333</c:v>
                </c:pt>
                <c:pt idx="2257">
                  <c:v>43168.412499999999</c:v>
                </c:pt>
                <c:pt idx="2258">
                  <c:v>43168.416666666664</c:v>
                </c:pt>
                <c:pt idx="2259">
                  <c:v>43168.42083333333</c:v>
                </c:pt>
                <c:pt idx="2260">
                  <c:v>43168.425000000003</c:v>
                </c:pt>
                <c:pt idx="2261">
                  <c:v>43168.429166666669</c:v>
                </c:pt>
                <c:pt idx="2262">
                  <c:v>43168.433333333334</c:v>
                </c:pt>
                <c:pt idx="2263">
                  <c:v>43168.4375</c:v>
                </c:pt>
                <c:pt idx="2264">
                  <c:v>43168.441666666666</c:v>
                </c:pt>
                <c:pt idx="2265">
                  <c:v>43168.445833333331</c:v>
                </c:pt>
                <c:pt idx="2266">
                  <c:v>43168.45</c:v>
                </c:pt>
                <c:pt idx="2267">
                  <c:v>43168.45416666667</c:v>
                </c:pt>
              </c:numCache>
            </c:numRef>
          </c:xVal>
          <c:yVal>
            <c:numRef>
              <c:f>'SFAS OPSE01 forecast for AC'!$I$3:$I$2270</c:f>
              <c:numCache>
                <c:formatCode>General</c:formatCode>
                <c:ptCount val="2268"/>
                <c:pt idx="0">
                  <c:v>-3.6796160000000002</c:v>
                </c:pt>
                <c:pt idx="1">
                  <c:v>-3.6196160000000002</c:v>
                </c:pt>
                <c:pt idx="2">
                  <c:v>-3.5096159999999998</c:v>
                </c:pt>
                <c:pt idx="3">
                  <c:v>-3.3896160000000002</c:v>
                </c:pt>
                <c:pt idx="4">
                  <c:v>-3.399616</c:v>
                </c:pt>
                <c:pt idx="5">
                  <c:v>-3.3396159999999999</c:v>
                </c:pt>
                <c:pt idx="6">
                  <c:v>-3.169616</c:v>
                </c:pt>
                <c:pt idx="7">
                  <c:v>-3.1196160000000002</c:v>
                </c:pt>
                <c:pt idx="8">
                  <c:v>-2.9896160000000003</c:v>
                </c:pt>
                <c:pt idx="9">
                  <c:v>-2.8696160000000002</c:v>
                </c:pt>
                <c:pt idx="10">
                  <c:v>-2.7996159999999999</c:v>
                </c:pt>
                <c:pt idx="11">
                  <c:v>-2.6996159999999998</c:v>
                </c:pt>
                <c:pt idx="12">
                  <c:v>-2.5496159999999999</c:v>
                </c:pt>
                <c:pt idx="13">
                  <c:v>-2.379616</c:v>
                </c:pt>
                <c:pt idx="14">
                  <c:v>-2.2996159999999999</c:v>
                </c:pt>
                <c:pt idx="15">
                  <c:v>-2.1796159999999998</c:v>
                </c:pt>
                <c:pt idx="16">
                  <c:v>-2.0296159999999999</c:v>
                </c:pt>
                <c:pt idx="17">
                  <c:v>-1.9096159999999998</c:v>
                </c:pt>
                <c:pt idx="18">
                  <c:v>-1.7696160000000001</c:v>
                </c:pt>
                <c:pt idx="19">
                  <c:v>-1.639616</c:v>
                </c:pt>
                <c:pt idx="20">
                  <c:v>-1.4696159999999998</c:v>
                </c:pt>
                <c:pt idx="21">
                  <c:v>-1.3396159999999999</c:v>
                </c:pt>
                <c:pt idx="22">
                  <c:v>-1.179616</c:v>
                </c:pt>
                <c:pt idx="23">
                  <c:v>-1.139616</c:v>
                </c:pt>
                <c:pt idx="24">
                  <c:v>-1.0296159999999999</c:v>
                </c:pt>
                <c:pt idx="25">
                  <c:v>-0.83961599999999992</c:v>
                </c:pt>
                <c:pt idx="26">
                  <c:v>-0.70961599999999991</c:v>
                </c:pt>
                <c:pt idx="27">
                  <c:v>-0.58961599999999992</c:v>
                </c:pt>
                <c:pt idx="28">
                  <c:v>-0.34961599999999993</c:v>
                </c:pt>
                <c:pt idx="29">
                  <c:v>-0.24961599999999995</c:v>
                </c:pt>
                <c:pt idx="30">
                  <c:v>-9.9615999999999927E-2</c:v>
                </c:pt>
                <c:pt idx="31">
                  <c:v>3.0384000000000078E-2</c:v>
                </c:pt>
                <c:pt idx="32">
                  <c:v>0.17038400000000009</c:v>
                </c:pt>
                <c:pt idx="33">
                  <c:v>0.32038400000000011</c:v>
                </c:pt>
                <c:pt idx="34">
                  <c:v>0.46038400000000002</c:v>
                </c:pt>
                <c:pt idx="35">
                  <c:v>0.57038400000000011</c:v>
                </c:pt>
                <c:pt idx="36">
                  <c:v>0.65038399999999996</c:v>
                </c:pt>
                <c:pt idx="37">
                  <c:v>0.75038400000000005</c:v>
                </c:pt>
                <c:pt idx="38">
                  <c:v>0.8103840000000001</c:v>
                </c:pt>
                <c:pt idx="39">
                  <c:v>0.87038400000000016</c:v>
                </c:pt>
                <c:pt idx="40">
                  <c:v>0.96038400000000002</c:v>
                </c:pt>
                <c:pt idx="41">
                  <c:v>1.040384</c:v>
                </c:pt>
                <c:pt idx="42">
                  <c:v>1.120384</c:v>
                </c:pt>
                <c:pt idx="43">
                  <c:v>1.2103839999999999</c:v>
                </c:pt>
                <c:pt idx="44">
                  <c:v>1.290384</c:v>
                </c:pt>
                <c:pt idx="45">
                  <c:v>1.370384</c:v>
                </c:pt>
                <c:pt idx="46">
                  <c:v>1.4103840000000001</c:v>
                </c:pt>
                <c:pt idx="47">
                  <c:v>1.4803839999999999</c:v>
                </c:pt>
                <c:pt idx="48">
                  <c:v>1.5003839999999999</c:v>
                </c:pt>
                <c:pt idx="49">
                  <c:v>1.5003839999999999</c:v>
                </c:pt>
                <c:pt idx="50">
                  <c:v>1.5303839999999997</c:v>
                </c:pt>
                <c:pt idx="51">
                  <c:v>1.620384</c:v>
                </c:pt>
                <c:pt idx="52">
                  <c:v>1.6403840000000001</c:v>
                </c:pt>
                <c:pt idx="53">
                  <c:v>1.580384</c:v>
                </c:pt>
                <c:pt idx="54">
                  <c:v>1.6103839999999998</c:v>
                </c:pt>
                <c:pt idx="55">
                  <c:v>1.6703839999999999</c:v>
                </c:pt>
                <c:pt idx="56">
                  <c:v>1.6103839999999998</c:v>
                </c:pt>
                <c:pt idx="57">
                  <c:v>1.6303839999999998</c:v>
                </c:pt>
                <c:pt idx="58">
                  <c:v>1.5903839999999998</c:v>
                </c:pt>
                <c:pt idx="59">
                  <c:v>1.5503839999999998</c:v>
                </c:pt>
                <c:pt idx="60">
                  <c:v>1.560384</c:v>
                </c:pt>
                <c:pt idx="61">
                  <c:v>1.560384</c:v>
                </c:pt>
                <c:pt idx="62">
                  <c:v>1.5303839999999997</c:v>
                </c:pt>
                <c:pt idx="63">
                  <c:v>1.4303840000000001</c:v>
                </c:pt>
                <c:pt idx="64">
                  <c:v>1.3803839999999998</c:v>
                </c:pt>
                <c:pt idx="65">
                  <c:v>1.4603839999999999</c:v>
                </c:pt>
                <c:pt idx="66">
                  <c:v>1.4203839999999999</c:v>
                </c:pt>
                <c:pt idx="67">
                  <c:v>1.310384</c:v>
                </c:pt>
                <c:pt idx="68">
                  <c:v>1.3003839999999998</c:v>
                </c:pt>
                <c:pt idx="69">
                  <c:v>1.1803840000000001</c:v>
                </c:pt>
                <c:pt idx="70">
                  <c:v>1.0703840000000002</c:v>
                </c:pt>
                <c:pt idx="71">
                  <c:v>1.0703840000000002</c:v>
                </c:pt>
                <c:pt idx="72">
                  <c:v>0.940384</c:v>
                </c:pt>
                <c:pt idx="73">
                  <c:v>0.85038400000000014</c:v>
                </c:pt>
                <c:pt idx="74">
                  <c:v>0.73038400000000003</c:v>
                </c:pt>
                <c:pt idx="75">
                  <c:v>0.690384</c:v>
                </c:pt>
                <c:pt idx="76">
                  <c:v>0.63038399999999994</c:v>
                </c:pt>
                <c:pt idx="77">
                  <c:v>0.49038400000000004</c:v>
                </c:pt>
                <c:pt idx="78">
                  <c:v>0.42038399999999998</c:v>
                </c:pt>
                <c:pt idx="79">
                  <c:v>0.29038400000000009</c:v>
                </c:pt>
                <c:pt idx="80">
                  <c:v>0.21038400000000002</c:v>
                </c:pt>
                <c:pt idx="81">
                  <c:v>9.038400000000002E-2</c:v>
                </c:pt>
                <c:pt idx="82">
                  <c:v>-7.9615999999999909E-2</c:v>
                </c:pt>
                <c:pt idx="83">
                  <c:v>-0.26961599999999997</c:v>
                </c:pt>
                <c:pt idx="84">
                  <c:v>-0.28961599999999993</c:v>
                </c:pt>
                <c:pt idx="85">
                  <c:v>-0.49961599999999995</c:v>
                </c:pt>
                <c:pt idx="86">
                  <c:v>-0.5696159999999999</c:v>
                </c:pt>
                <c:pt idx="87">
                  <c:v>-0.65961599999999998</c:v>
                </c:pt>
                <c:pt idx="88">
                  <c:v>-0.82961599999999991</c:v>
                </c:pt>
                <c:pt idx="89">
                  <c:v>-1.0296159999999999</c:v>
                </c:pt>
                <c:pt idx="90">
                  <c:v>-1.0696159999999999</c:v>
                </c:pt>
                <c:pt idx="91">
                  <c:v>-1.2996159999999999</c:v>
                </c:pt>
                <c:pt idx="92">
                  <c:v>-1.4896159999999998</c:v>
                </c:pt>
                <c:pt idx="93">
                  <c:v>-1.5896159999999999</c:v>
                </c:pt>
                <c:pt idx="94">
                  <c:v>-1.7696160000000001</c:v>
                </c:pt>
                <c:pt idx="95">
                  <c:v>-1.9096159999999998</c:v>
                </c:pt>
                <c:pt idx="96">
                  <c:v>-2.0896159999999999</c:v>
                </c:pt>
                <c:pt idx="97">
                  <c:v>-2.1596159999999998</c:v>
                </c:pt>
                <c:pt idx="98">
                  <c:v>-2.3896159999999997</c:v>
                </c:pt>
                <c:pt idx="99">
                  <c:v>-2.5196160000000001</c:v>
                </c:pt>
                <c:pt idx="100">
                  <c:v>-2.6196160000000002</c:v>
                </c:pt>
                <c:pt idx="101">
                  <c:v>-2.7796159999999999</c:v>
                </c:pt>
                <c:pt idx="102">
                  <c:v>-2.979616</c:v>
                </c:pt>
                <c:pt idx="103">
                  <c:v>-3.1096159999999999</c:v>
                </c:pt>
                <c:pt idx="104">
                  <c:v>-3.149616</c:v>
                </c:pt>
                <c:pt idx="105">
                  <c:v>-3.189616</c:v>
                </c:pt>
                <c:pt idx="106">
                  <c:v>-3.2796159999999999</c:v>
                </c:pt>
                <c:pt idx="107">
                  <c:v>-3.3396159999999999</c:v>
                </c:pt>
                <c:pt idx="108">
                  <c:v>-3.399616</c:v>
                </c:pt>
                <c:pt idx="109">
                  <c:v>-3.459616</c:v>
                </c:pt>
                <c:pt idx="110">
                  <c:v>-3.4996160000000001</c:v>
                </c:pt>
                <c:pt idx="111">
                  <c:v>-3.5796160000000001</c:v>
                </c:pt>
                <c:pt idx="112">
                  <c:v>-3.7496160000000001</c:v>
                </c:pt>
                <c:pt idx="113">
                  <c:v>-3.7996159999999999</c:v>
                </c:pt>
                <c:pt idx="114">
                  <c:v>-3.8396159999999999</c:v>
                </c:pt>
                <c:pt idx="115">
                  <c:v>-3.899616</c:v>
                </c:pt>
                <c:pt idx="116">
                  <c:v>-3.9896160000000003</c:v>
                </c:pt>
                <c:pt idx="117">
                  <c:v>-3.9996160000000001</c:v>
                </c:pt>
                <c:pt idx="118">
                  <c:v>-3.9496160000000002</c:v>
                </c:pt>
                <c:pt idx="119">
                  <c:v>-3.9996160000000001</c:v>
                </c:pt>
                <c:pt idx="120">
                  <c:v>-3.979616</c:v>
                </c:pt>
                <c:pt idx="121">
                  <c:v>-3.939616</c:v>
                </c:pt>
                <c:pt idx="122">
                  <c:v>-3.939616</c:v>
                </c:pt>
                <c:pt idx="123">
                  <c:v>-3.9096160000000002</c:v>
                </c:pt>
                <c:pt idx="124">
                  <c:v>-3.879616</c:v>
                </c:pt>
                <c:pt idx="125">
                  <c:v>-3.8396159999999999</c:v>
                </c:pt>
                <c:pt idx="126">
                  <c:v>-3.8396159999999999</c:v>
                </c:pt>
                <c:pt idx="127">
                  <c:v>-3.7596159999999998</c:v>
                </c:pt>
                <c:pt idx="128">
                  <c:v>-3.7196160000000003</c:v>
                </c:pt>
                <c:pt idx="129">
                  <c:v>-3.5696159999999999</c:v>
                </c:pt>
                <c:pt idx="130">
                  <c:v>-3.5496159999999999</c:v>
                </c:pt>
                <c:pt idx="131">
                  <c:v>-3.4496160000000002</c:v>
                </c:pt>
                <c:pt idx="132">
                  <c:v>-3.3696160000000002</c:v>
                </c:pt>
                <c:pt idx="133">
                  <c:v>-3.3396159999999999</c:v>
                </c:pt>
                <c:pt idx="134">
                  <c:v>-3.2496160000000001</c:v>
                </c:pt>
                <c:pt idx="135">
                  <c:v>-3.2696160000000001</c:v>
                </c:pt>
                <c:pt idx="136">
                  <c:v>-3.169616</c:v>
                </c:pt>
                <c:pt idx="137">
                  <c:v>-3.0296159999999999</c:v>
                </c:pt>
                <c:pt idx="138">
                  <c:v>-2.9496160000000002</c:v>
                </c:pt>
                <c:pt idx="139">
                  <c:v>-2.7996159999999999</c:v>
                </c:pt>
                <c:pt idx="140">
                  <c:v>-2.7896160000000001</c:v>
                </c:pt>
                <c:pt idx="141">
                  <c:v>-2.7396159999999998</c:v>
                </c:pt>
                <c:pt idx="142">
                  <c:v>-2.5496159999999999</c:v>
                </c:pt>
                <c:pt idx="143">
                  <c:v>-2.419616</c:v>
                </c:pt>
                <c:pt idx="144">
                  <c:v>-2.2896160000000001</c:v>
                </c:pt>
                <c:pt idx="145">
                  <c:v>-2.1996159999999998</c:v>
                </c:pt>
                <c:pt idx="146">
                  <c:v>-2.0696159999999999</c:v>
                </c:pt>
                <c:pt idx="147">
                  <c:v>-1.939616</c:v>
                </c:pt>
                <c:pt idx="148">
                  <c:v>-1.7896160000000001</c:v>
                </c:pt>
                <c:pt idx="149">
                  <c:v>-1.669616</c:v>
                </c:pt>
                <c:pt idx="150">
                  <c:v>-1.4996160000000001</c:v>
                </c:pt>
                <c:pt idx="151">
                  <c:v>-1.2796159999999999</c:v>
                </c:pt>
                <c:pt idx="152">
                  <c:v>-1.129616</c:v>
                </c:pt>
                <c:pt idx="153">
                  <c:v>-1.0596159999999999</c:v>
                </c:pt>
                <c:pt idx="154">
                  <c:v>-0.90961599999999998</c:v>
                </c:pt>
                <c:pt idx="155">
                  <c:v>-0.86961599999999994</c:v>
                </c:pt>
                <c:pt idx="156">
                  <c:v>-0.73961599999999994</c:v>
                </c:pt>
                <c:pt idx="157">
                  <c:v>-0.58961599999999992</c:v>
                </c:pt>
                <c:pt idx="158">
                  <c:v>-0.48961599999999994</c:v>
                </c:pt>
                <c:pt idx="159">
                  <c:v>-0.32961599999999996</c:v>
                </c:pt>
                <c:pt idx="160">
                  <c:v>-0.1896159999999999</c:v>
                </c:pt>
                <c:pt idx="161">
                  <c:v>-6.96159999999999E-2</c:v>
                </c:pt>
                <c:pt idx="162">
                  <c:v>6.0384000000000104E-2</c:v>
                </c:pt>
                <c:pt idx="163">
                  <c:v>9.038400000000002E-2</c:v>
                </c:pt>
                <c:pt idx="164">
                  <c:v>0.20038400000000001</c:v>
                </c:pt>
                <c:pt idx="165">
                  <c:v>0.33038400000000012</c:v>
                </c:pt>
                <c:pt idx="166">
                  <c:v>0.28038400000000008</c:v>
                </c:pt>
                <c:pt idx="167">
                  <c:v>0.37038400000000016</c:v>
                </c:pt>
                <c:pt idx="168">
                  <c:v>0.47038400000000002</c:v>
                </c:pt>
                <c:pt idx="169">
                  <c:v>0.51038400000000006</c:v>
                </c:pt>
                <c:pt idx="170">
                  <c:v>0.67038399999999998</c:v>
                </c:pt>
                <c:pt idx="171">
                  <c:v>0.78038400000000008</c:v>
                </c:pt>
                <c:pt idx="172">
                  <c:v>0.88038399999999994</c:v>
                </c:pt>
                <c:pt idx="173">
                  <c:v>0.91038399999999997</c:v>
                </c:pt>
                <c:pt idx="174">
                  <c:v>0.92038399999999998</c:v>
                </c:pt>
                <c:pt idx="175">
                  <c:v>0.940384</c:v>
                </c:pt>
                <c:pt idx="176">
                  <c:v>0.89038399999999995</c:v>
                </c:pt>
                <c:pt idx="177">
                  <c:v>0.92038399999999998</c:v>
                </c:pt>
                <c:pt idx="178">
                  <c:v>0.95038400000000001</c:v>
                </c:pt>
                <c:pt idx="179">
                  <c:v>0.940384</c:v>
                </c:pt>
                <c:pt idx="180">
                  <c:v>1.020384</c:v>
                </c:pt>
                <c:pt idx="181">
                  <c:v>1.060384</c:v>
                </c:pt>
                <c:pt idx="182">
                  <c:v>1.0703840000000002</c:v>
                </c:pt>
                <c:pt idx="183">
                  <c:v>1.120384</c:v>
                </c:pt>
                <c:pt idx="184">
                  <c:v>1.0503840000000002</c:v>
                </c:pt>
                <c:pt idx="185">
                  <c:v>1.020384</c:v>
                </c:pt>
                <c:pt idx="186">
                  <c:v>0.99038400000000004</c:v>
                </c:pt>
                <c:pt idx="187">
                  <c:v>0.96038400000000002</c:v>
                </c:pt>
                <c:pt idx="188">
                  <c:v>0.86038400000000015</c:v>
                </c:pt>
                <c:pt idx="189">
                  <c:v>0.8103840000000001</c:v>
                </c:pt>
                <c:pt idx="190">
                  <c:v>0.73038400000000003</c:v>
                </c:pt>
                <c:pt idx="191">
                  <c:v>0.72038400000000002</c:v>
                </c:pt>
                <c:pt idx="192">
                  <c:v>0.66038399999999997</c:v>
                </c:pt>
                <c:pt idx="193">
                  <c:v>0.60038400000000014</c:v>
                </c:pt>
                <c:pt idx="194">
                  <c:v>0.50038400000000005</c:v>
                </c:pt>
                <c:pt idx="195">
                  <c:v>0.45038400000000001</c:v>
                </c:pt>
                <c:pt idx="196">
                  <c:v>0.38038399999999994</c:v>
                </c:pt>
                <c:pt idx="197">
                  <c:v>0.26038400000000006</c:v>
                </c:pt>
                <c:pt idx="198">
                  <c:v>0.1803840000000001</c:v>
                </c:pt>
                <c:pt idx="199">
                  <c:v>2.0384000000000069E-2</c:v>
                </c:pt>
                <c:pt idx="200">
                  <c:v>-1.9615999999999967E-2</c:v>
                </c:pt>
                <c:pt idx="201">
                  <c:v>-0.13961599999999996</c:v>
                </c:pt>
                <c:pt idx="202">
                  <c:v>-0.27961599999999998</c:v>
                </c:pt>
                <c:pt idx="203">
                  <c:v>-0.36961599999999994</c:v>
                </c:pt>
                <c:pt idx="204">
                  <c:v>-0.53961599999999998</c:v>
                </c:pt>
                <c:pt idx="205">
                  <c:v>-0.72961599999999993</c:v>
                </c:pt>
                <c:pt idx="206">
                  <c:v>-0.80961599999999989</c:v>
                </c:pt>
                <c:pt idx="207">
                  <c:v>-0.91961599999999999</c:v>
                </c:pt>
                <c:pt idx="208">
                  <c:v>-1.0796159999999999</c:v>
                </c:pt>
                <c:pt idx="209">
                  <c:v>-1.2596159999999998</c:v>
                </c:pt>
                <c:pt idx="210">
                  <c:v>-1.4696159999999998</c:v>
                </c:pt>
                <c:pt idx="211">
                  <c:v>-1.5596160000000001</c:v>
                </c:pt>
                <c:pt idx="212">
                  <c:v>-1.629616</c:v>
                </c:pt>
                <c:pt idx="213">
                  <c:v>-1.709616</c:v>
                </c:pt>
                <c:pt idx="214">
                  <c:v>-1.8696160000000002</c:v>
                </c:pt>
                <c:pt idx="215">
                  <c:v>-1.979616</c:v>
                </c:pt>
                <c:pt idx="216">
                  <c:v>-2.0796160000000001</c:v>
                </c:pt>
                <c:pt idx="217">
                  <c:v>-2.149616</c:v>
                </c:pt>
                <c:pt idx="218">
                  <c:v>-2.209616</c:v>
                </c:pt>
                <c:pt idx="219">
                  <c:v>-2.3696160000000002</c:v>
                </c:pt>
                <c:pt idx="220">
                  <c:v>-2.4496159999999998</c:v>
                </c:pt>
                <c:pt idx="221">
                  <c:v>-2.5396160000000001</c:v>
                </c:pt>
                <c:pt idx="222">
                  <c:v>-2.7396159999999998</c:v>
                </c:pt>
                <c:pt idx="223">
                  <c:v>-2.7696160000000001</c:v>
                </c:pt>
                <c:pt idx="224">
                  <c:v>-2.8696160000000002</c:v>
                </c:pt>
                <c:pt idx="225">
                  <c:v>-2.9696160000000003</c:v>
                </c:pt>
                <c:pt idx="226">
                  <c:v>-2.9896160000000003</c:v>
                </c:pt>
                <c:pt idx="227">
                  <c:v>-3.129616</c:v>
                </c:pt>
                <c:pt idx="228">
                  <c:v>-3.1996160000000002</c:v>
                </c:pt>
                <c:pt idx="229">
                  <c:v>-3.2896160000000001</c:v>
                </c:pt>
                <c:pt idx="230">
                  <c:v>-3.3896160000000002</c:v>
                </c:pt>
                <c:pt idx="231">
                  <c:v>-3.5296159999999999</c:v>
                </c:pt>
                <c:pt idx="232">
                  <c:v>-3.6096159999999999</c:v>
                </c:pt>
                <c:pt idx="233">
                  <c:v>-3.629616</c:v>
                </c:pt>
                <c:pt idx="234">
                  <c:v>-3.669616</c:v>
                </c:pt>
                <c:pt idx="235">
                  <c:v>-3.709616</c:v>
                </c:pt>
                <c:pt idx="236">
                  <c:v>-3.7196160000000003</c:v>
                </c:pt>
                <c:pt idx="237">
                  <c:v>-3.7396160000000003</c:v>
                </c:pt>
                <c:pt idx="238">
                  <c:v>-3.8096160000000001</c:v>
                </c:pt>
                <c:pt idx="239">
                  <c:v>-3.879616</c:v>
                </c:pt>
                <c:pt idx="240">
                  <c:v>-3.8896160000000002</c:v>
                </c:pt>
                <c:pt idx="241">
                  <c:v>-3.8196159999999999</c:v>
                </c:pt>
                <c:pt idx="242">
                  <c:v>-3.959616</c:v>
                </c:pt>
                <c:pt idx="243">
                  <c:v>-3.9096160000000002</c:v>
                </c:pt>
                <c:pt idx="244">
                  <c:v>-3.8896160000000002</c:v>
                </c:pt>
                <c:pt idx="245">
                  <c:v>-3.8596159999999999</c:v>
                </c:pt>
                <c:pt idx="246">
                  <c:v>-3.7696160000000001</c:v>
                </c:pt>
                <c:pt idx="247">
                  <c:v>-3.7396160000000003</c:v>
                </c:pt>
                <c:pt idx="248">
                  <c:v>-3.7196160000000003</c:v>
                </c:pt>
                <c:pt idx="249">
                  <c:v>-3.669616</c:v>
                </c:pt>
                <c:pt idx="250">
                  <c:v>-3.5996160000000001</c:v>
                </c:pt>
                <c:pt idx="251">
                  <c:v>-3.5196160000000001</c:v>
                </c:pt>
                <c:pt idx="252">
                  <c:v>-3.439616</c:v>
                </c:pt>
                <c:pt idx="253">
                  <c:v>-3.3596159999999999</c:v>
                </c:pt>
                <c:pt idx="254">
                  <c:v>-3.2996159999999999</c:v>
                </c:pt>
                <c:pt idx="255">
                  <c:v>-3.1796160000000002</c:v>
                </c:pt>
                <c:pt idx="256">
                  <c:v>-3.1396160000000002</c:v>
                </c:pt>
                <c:pt idx="257">
                  <c:v>-3.0096159999999998</c:v>
                </c:pt>
                <c:pt idx="258">
                  <c:v>-2.8096160000000001</c:v>
                </c:pt>
                <c:pt idx="259">
                  <c:v>-2.7196159999999998</c:v>
                </c:pt>
                <c:pt idx="260">
                  <c:v>-2.689616</c:v>
                </c:pt>
                <c:pt idx="261">
                  <c:v>-2.4896159999999998</c:v>
                </c:pt>
                <c:pt idx="262">
                  <c:v>-2.2696160000000001</c:v>
                </c:pt>
                <c:pt idx="263">
                  <c:v>-2.1796159999999998</c:v>
                </c:pt>
                <c:pt idx="264">
                  <c:v>-2.0096159999999998</c:v>
                </c:pt>
                <c:pt idx="265">
                  <c:v>-1.7796159999999999</c:v>
                </c:pt>
                <c:pt idx="266">
                  <c:v>-1.689616</c:v>
                </c:pt>
                <c:pt idx="267">
                  <c:v>-1.5096159999999998</c:v>
                </c:pt>
                <c:pt idx="268">
                  <c:v>-1.3296159999999999</c:v>
                </c:pt>
                <c:pt idx="269">
                  <c:v>-1.2396159999999998</c:v>
                </c:pt>
                <c:pt idx="270">
                  <c:v>-1.139616</c:v>
                </c:pt>
                <c:pt idx="271">
                  <c:v>-0.93961600000000001</c:v>
                </c:pt>
                <c:pt idx="272">
                  <c:v>-0.83961599999999992</c:v>
                </c:pt>
                <c:pt idx="273">
                  <c:v>-0.679616</c:v>
                </c:pt>
                <c:pt idx="274">
                  <c:v>-0.52961599999999998</c:v>
                </c:pt>
                <c:pt idx="275">
                  <c:v>-0.45961599999999997</c:v>
                </c:pt>
                <c:pt idx="276">
                  <c:v>-0.34961599999999993</c:v>
                </c:pt>
                <c:pt idx="277">
                  <c:v>-0.179616</c:v>
                </c:pt>
                <c:pt idx="278">
                  <c:v>-2.9615999999999976E-2</c:v>
                </c:pt>
                <c:pt idx="279">
                  <c:v>0.11038400000000004</c:v>
                </c:pt>
                <c:pt idx="280">
                  <c:v>0.35038400000000014</c:v>
                </c:pt>
                <c:pt idx="281">
                  <c:v>0.440384</c:v>
                </c:pt>
                <c:pt idx="282">
                  <c:v>0.48038400000000003</c:v>
                </c:pt>
                <c:pt idx="283">
                  <c:v>0.60038400000000014</c:v>
                </c:pt>
                <c:pt idx="284">
                  <c:v>0.690384</c:v>
                </c:pt>
                <c:pt idx="285">
                  <c:v>0.79038400000000009</c:v>
                </c:pt>
                <c:pt idx="286">
                  <c:v>0.89038399999999995</c:v>
                </c:pt>
                <c:pt idx="287">
                  <c:v>1.0303840000000002</c:v>
                </c:pt>
                <c:pt idx="288">
                  <c:v>1.2503839999999999</c:v>
                </c:pt>
                <c:pt idx="289">
                  <c:v>1.2603839999999997</c:v>
                </c:pt>
                <c:pt idx="290">
                  <c:v>1.330384</c:v>
                </c:pt>
                <c:pt idx="291">
                  <c:v>1.4403839999999999</c:v>
                </c:pt>
                <c:pt idx="292">
                  <c:v>1.540384</c:v>
                </c:pt>
                <c:pt idx="293">
                  <c:v>1.620384</c:v>
                </c:pt>
                <c:pt idx="294">
                  <c:v>1.7303839999999999</c:v>
                </c:pt>
                <c:pt idx="295">
                  <c:v>1.7503839999999999</c:v>
                </c:pt>
                <c:pt idx="296">
                  <c:v>1.810384</c:v>
                </c:pt>
                <c:pt idx="297">
                  <c:v>1.9003839999999999</c:v>
                </c:pt>
                <c:pt idx="298">
                  <c:v>1.9903840000000002</c:v>
                </c:pt>
                <c:pt idx="299">
                  <c:v>1.9803839999999999</c:v>
                </c:pt>
                <c:pt idx="300">
                  <c:v>2.040384</c:v>
                </c:pt>
                <c:pt idx="301">
                  <c:v>2.0703839999999998</c:v>
                </c:pt>
                <c:pt idx="302">
                  <c:v>2.0703839999999998</c:v>
                </c:pt>
                <c:pt idx="303">
                  <c:v>2.1703839999999999</c:v>
                </c:pt>
                <c:pt idx="304">
                  <c:v>2.1703839999999999</c:v>
                </c:pt>
                <c:pt idx="305">
                  <c:v>2.2303839999999999</c:v>
                </c:pt>
                <c:pt idx="306">
                  <c:v>2.2303839999999999</c:v>
                </c:pt>
                <c:pt idx="307">
                  <c:v>2.2003840000000001</c:v>
                </c:pt>
                <c:pt idx="308">
                  <c:v>2.3003839999999998</c:v>
                </c:pt>
                <c:pt idx="309">
                  <c:v>2.3003839999999998</c:v>
                </c:pt>
                <c:pt idx="310">
                  <c:v>2.1803840000000001</c:v>
                </c:pt>
                <c:pt idx="311">
                  <c:v>2.1303839999999998</c:v>
                </c:pt>
                <c:pt idx="312">
                  <c:v>2.1303839999999998</c:v>
                </c:pt>
                <c:pt idx="313">
                  <c:v>2.100384</c:v>
                </c:pt>
                <c:pt idx="314">
                  <c:v>2.0103839999999997</c:v>
                </c:pt>
                <c:pt idx="315">
                  <c:v>1.9403839999999999</c:v>
                </c:pt>
                <c:pt idx="316">
                  <c:v>1.8803839999999998</c:v>
                </c:pt>
                <c:pt idx="317">
                  <c:v>1.790384</c:v>
                </c:pt>
                <c:pt idx="318">
                  <c:v>1.6503839999999999</c:v>
                </c:pt>
                <c:pt idx="319">
                  <c:v>1.5703839999999998</c:v>
                </c:pt>
                <c:pt idx="320">
                  <c:v>1.5303839999999997</c:v>
                </c:pt>
                <c:pt idx="321">
                  <c:v>1.4703840000000001</c:v>
                </c:pt>
                <c:pt idx="322">
                  <c:v>1.4403839999999999</c:v>
                </c:pt>
                <c:pt idx="323">
                  <c:v>1.3203839999999998</c:v>
                </c:pt>
                <c:pt idx="324">
                  <c:v>1.0503840000000002</c:v>
                </c:pt>
                <c:pt idx="325">
                  <c:v>0.99038400000000004</c:v>
                </c:pt>
                <c:pt idx="326">
                  <c:v>0.940384</c:v>
                </c:pt>
                <c:pt idx="327">
                  <c:v>0.75038400000000005</c:v>
                </c:pt>
                <c:pt idx="328">
                  <c:v>0.66038399999999997</c:v>
                </c:pt>
                <c:pt idx="329">
                  <c:v>0.54038400000000009</c:v>
                </c:pt>
                <c:pt idx="330">
                  <c:v>0.41038399999999997</c:v>
                </c:pt>
                <c:pt idx="331">
                  <c:v>0.27038400000000007</c:v>
                </c:pt>
                <c:pt idx="332">
                  <c:v>0.10038400000000003</c:v>
                </c:pt>
                <c:pt idx="333">
                  <c:v>1.038400000000006E-2</c:v>
                </c:pt>
                <c:pt idx="334">
                  <c:v>-0.11961599999999994</c:v>
                </c:pt>
                <c:pt idx="335">
                  <c:v>-0.29961599999999994</c:v>
                </c:pt>
                <c:pt idx="336">
                  <c:v>-0.46961599999999992</c:v>
                </c:pt>
                <c:pt idx="337">
                  <c:v>-0.57961599999999991</c:v>
                </c:pt>
                <c:pt idx="338">
                  <c:v>-0.77961599999999998</c:v>
                </c:pt>
                <c:pt idx="339">
                  <c:v>-0.94961600000000002</c:v>
                </c:pt>
                <c:pt idx="340">
                  <c:v>-1.0596159999999999</c:v>
                </c:pt>
                <c:pt idx="341">
                  <c:v>-1.229616</c:v>
                </c:pt>
                <c:pt idx="342">
                  <c:v>-1.3296159999999999</c:v>
                </c:pt>
                <c:pt idx="343">
                  <c:v>-1.479616</c:v>
                </c:pt>
                <c:pt idx="344">
                  <c:v>-1.5996159999999999</c:v>
                </c:pt>
                <c:pt idx="345">
                  <c:v>-1.8296160000000001</c:v>
                </c:pt>
                <c:pt idx="346">
                  <c:v>-1.8896159999999997</c:v>
                </c:pt>
                <c:pt idx="347">
                  <c:v>-2.0796160000000001</c:v>
                </c:pt>
                <c:pt idx="348">
                  <c:v>-2.0796160000000001</c:v>
                </c:pt>
                <c:pt idx="349">
                  <c:v>-2.209616</c:v>
                </c:pt>
                <c:pt idx="350">
                  <c:v>-2.2596159999999998</c:v>
                </c:pt>
                <c:pt idx="351">
                  <c:v>-2.439616</c:v>
                </c:pt>
                <c:pt idx="352">
                  <c:v>-2.479616</c:v>
                </c:pt>
                <c:pt idx="353">
                  <c:v>-2.5796160000000001</c:v>
                </c:pt>
                <c:pt idx="354">
                  <c:v>-2.6796159999999998</c:v>
                </c:pt>
                <c:pt idx="355">
                  <c:v>-2.7996159999999999</c:v>
                </c:pt>
                <c:pt idx="356">
                  <c:v>-2.919616</c:v>
                </c:pt>
                <c:pt idx="357">
                  <c:v>-3.149616</c:v>
                </c:pt>
                <c:pt idx="358">
                  <c:v>-3.0796160000000001</c:v>
                </c:pt>
                <c:pt idx="359">
                  <c:v>-3.2496160000000001</c:v>
                </c:pt>
                <c:pt idx="360">
                  <c:v>-3.3696160000000002</c:v>
                </c:pt>
                <c:pt idx="361">
                  <c:v>-3.379616</c:v>
                </c:pt>
                <c:pt idx="362">
                  <c:v>-3.4096160000000002</c:v>
                </c:pt>
                <c:pt idx="363">
                  <c:v>-3.399616</c:v>
                </c:pt>
                <c:pt idx="364">
                  <c:v>-3.5096159999999998</c:v>
                </c:pt>
                <c:pt idx="365">
                  <c:v>-3.4496160000000002</c:v>
                </c:pt>
                <c:pt idx="366">
                  <c:v>-3.5296159999999999</c:v>
                </c:pt>
                <c:pt idx="367">
                  <c:v>-3.5796160000000001</c:v>
                </c:pt>
                <c:pt idx="368">
                  <c:v>-3.5296159999999999</c:v>
                </c:pt>
                <c:pt idx="369">
                  <c:v>-3.5096159999999998</c:v>
                </c:pt>
                <c:pt idx="370">
                  <c:v>-3.459616</c:v>
                </c:pt>
                <c:pt idx="371">
                  <c:v>-3.459616</c:v>
                </c:pt>
                <c:pt idx="372">
                  <c:v>-3.5196160000000001</c:v>
                </c:pt>
                <c:pt idx="373">
                  <c:v>-3.4896160000000003</c:v>
                </c:pt>
                <c:pt idx="374">
                  <c:v>-3.459616</c:v>
                </c:pt>
                <c:pt idx="375">
                  <c:v>-3.4496160000000002</c:v>
                </c:pt>
                <c:pt idx="376">
                  <c:v>-3.3596159999999999</c:v>
                </c:pt>
                <c:pt idx="377">
                  <c:v>-3.2696160000000001</c:v>
                </c:pt>
                <c:pt idx="378">
                  <c:v>-3.2996159999999999</c:v>
                </c:pt>
                <c:pt idx="379">
                  <c:v>-3.1796160000000002</c:v>
                </c:pt>
                <c:pt idx="380">
                  <c:v>-2.9996160000000001</c:v>
                </c:pt>
                <c:pt idx="381">
                  <c:v>-2.919616</c:v>
                </c:pt>
                <c:pt idx="382">
                  <c:v>-2.7896160000000001</c:v>
                </c:pt>
                <c:pt idx="383">
                  <c:v>-2.729616</c:v>
                </c:pt>
                <c:pt idx="384">
                  <c:v>-2.649616</c:v>
                </c:pt>
                <c:pt idx="385">
                  <c:v>-2.5896159999999999</c:v>
                </c:pt>
                <c:pt idx="386">
                  <c:v>-2.5596160000000001</c:v>
                </c:pt>
                <c:pt idx="387">
                  <c:v>-2.379616</c:v>
                </c:pt>
                <c:pt idx="388">
                  <c:v>-2.1596159999999998</c:v>
                </c:pt>
                <c:pt idx="389">
                  <c:v>-2.0296159999999999</c:v>
                </c:pt>
                <c:pt idx="390">
                  <c:v>-1.8196159999999999</c:v>
                </c:pt>
                <c:pt idx="391">
                  <c:v>-1.669616</c:v>
                </c:pt>
                <c:pt idx="392">
                  <c:v>-1.5596160000000001</c:v>
                </c:pt>
                <c:pt idx="393">
                  <c:v>-1.419616</c:v>
                </c:pt>
                <c:pt idx="394">
                  <c:v>-1.2396159999999998</c:v>
                </c:pt>
                <c:pt idx="395">
                  <c:v>-1.0296159999999999</c:v>
                </c:pt>
                <c:pt idx="396">
                  <c:v>-0.88961599999999996</c:v>
                </c:pt>
                <c:pt idx="397">
                  <c:v>-0.78961599999999998</c:v>
                </c:pt>
                <c:pt idx="398">
                  <c:v>-0.6996159999999999</c:v>
                </c:pt>
                <c:pt idx="399">
                  <c:v>-0.44961599999999996</c:v>
                </c:pt>
                <c:pt idx="400">
                  <c:v>-0.32961599999999996</c:v>
                </c:pt>
                <c:pt idx="401">
                  <c:v>-0.20961599999999991</c:v>
                </c:pt>
                <c:pt idx="402">
                  <c:v>-6.96159999999999E-2</c:v>
                </c:pt>
                <c:pt idx="403">
                  <c:v>5.0384000000000095E-2</c:v>
                </c:pt>
                <c:pt idx="404">
                  <c:v>0.190384</c:v>
                </c:pt>
                <c:pt idx="405">
                  <c:v>0.34038400000000013</c:v>
                </c:pt>
                <c:pt idx="406">
                  <c:v>0.48038400000000003</c:v>
                </c:pt>
                <c:pt idx="407">
                  <c:v>0.5603840000000001</c:v>
                </c:pt>
                <c:pt idx="408">
                  <c:v>0.60038400000000014</c:v>
                </c:pt>
                <c:pt idx="409">
                  <c:v>0.77038400000000007</c:v>
                </c:pt>
                <c:pt idx="410">
                  <c:v>0.87038400000000016</c:v>
                </c:pt>
                <c:pt idx="411">
                  <c:v>0.99038400000000004</c:v>
                </c:pt>
                <c:pt idx="412">
                  <c:v>1.1303839999999998</c:v>
                </c:pt>
                <c:pt idx="413">
                  <c:v>1.080384</c:v>
                </c:pt>
                <c:pt idx="414">
                  <c:v>1.2303839999999999</c:v>
                </c:pt>
                <c:pt idx="415">
                  <c:v>1.3403839999999998</c:v>
                </c:pt>
                <c:pt idx="416">
                  <c:v>1.330384</c:v>
                </c:pt>
                <c:pt idx="417">
                  <c:v>1.350384</c:v>
                </c:pt>
                <c:pt idx="418">
                  <c:v>1.4903840000000002</c:v>
                </c:pt>
                <c:pt idx="419">
                  <c:v>1.580384</c:v>
                </c:pt>
                <c:pt idx="420">
                  <c:v>1.5903839999999998</c:v>
                </c:pt>
                <c:pt idx="421">
                  <c:v>1.7603839999999997</c:v>
                </c:pt>
                <c:pt idx="422">
                  <c:v>1.7603839999999997</c:v>
                </c:pt>
                <c:pt idx="423">
                  <c:v>1.8803839999999998</c:v>
                </c:pt>
                <c:pt idx="424">
                  <c:v>1.9203839999999999</c:v>
                </c:pt>
                <c:pt idx="425">
                  <c:v>1.9203839999999999</c:v>
                </c:pt>
                <c:pt idx="426">
                  <c:v>1.9703840000000001</c:v>
                </c:pt>
                <c:pt idx="427">
                  <c:v>2.0503839999999998</c:v>
                </c:pt>
                <c:pt idx="428">
                  <c:v>2.0703839999999998</c:v>
                </c:pt>
                <c:pt idx="429">
                  <c:v>2.0903839999999998</c:v>
                </c:pt>
                <c:pt idx="430">
                  <c:v>2.100384</c:v>
                </c:pt>
                <c:pt idx="431">
                  <c:v>2.060384</c:v>
                </c:pt>
                <c:pt idx="432">
                  <c:v>2.100384</c:v>
                </c:pt>
                <c:pt idx="433">
                  <c:v>2.1503839999999999</c:v>
                </c:pt>
                <c:pt idx="434">
                  <c:v>2.100384</c:v>
                </c:pt>
                <c:pt idx="435">
                  <c:v>2.060384</c:v>
                </c:pt>
                <c:pt idx="436">
                  <c:v>2.0303839999999997</c:v>
                </c:pt>
                <c:pt idx="437">
                  <c:v>2.0903839999999998</c:v>
                </c:pt>
                <c:pt idx="438">
                  <c:v>1.9303840000000001</c:v>
                </c:pt>
                <c:pt idx="439">
                  <c:v>1.830384</c:v>
                </c:pt>
                <c:pt idx="440">
                  <c:v>1.810384</c:v>
                </c:pt>
                <c:pt idx="441">
                  <c:v>1.7303839999999999</c:v>
                </c:pt>
                <c:pt idx="442">
                  <c:v>1.6703839999999999</c:v>
                </c:pt>
                <c:pt idx="443">
                  <c:v>1.6103839999999998</c:v>
                </c:pt>
                <c:pt idx="444">
                  <c:v>1.5903839999999998</c:v>
                </c:pt>
                <c:pt idx="445">
                  <c:v>1.4603839999999999</c:v>
                </c:pt>
                <c:pt idx="446">
                  <c:v>1.4503840000000001</c:v>
                </c:pt>
                <c:pt idx="447">
                  <c:v>1.4103840000000001</c:v>
                </c:pt>
                <c:pt idx="448">
                  <c:v>1.2303839999999999</c:v>
                </c:pt>
                <c:pt idx="449">
                  <c:v>1.020384</c:v>
                </c:pt>
                <c:pt idx="450">
                  <c:v>0.90038399999999996</c:v>
                </c:pt>
                <c:pt idx="451">
                  <c:v>0.75038400000000005</c:v>
                </c:pt>
                <c:pt idx="452">
                  <c:v>0.73038400000000003</c:v>
                </c:pt>
                <c:pt idx="453">
                  <c:v>0.75038400000000005</c:v>
                </c:pt>
                <c:pt idx="454">
                  <c:v>0.5503840000000001</c:v>
                </c:pt>
                <c:pt idx="455">
                  <c:v>0.40038399999999996</c:v>
                </c:pt>
                <c:pt idx="456">
                  <c:v>0.33038400000000012</c:v>
                </c:pt>
                <c:pt idx="457">
                  <c:v>0.23038400000000003</c:v>
                </c:pt>
                <c:pt idx="458">
                  <c:v>2.0384000000000069E-2</c:v>
                </c:pt>
                <c:pt idx="459">
                  <c:v>-0.14961599999999997</c:v>
                </c:pt>
                <c:pt idx="460">
                  <c:v>-0.31961599999999996</c:v>
                </c:pt>
                <c:pt idx="461">
                  <c:v>-0.43961599999999995</c:v>
                </c:pt>
                <c:pt idx="462">
                  <c:v>-0.50961599999999996</c:v>
                </c:pt>
                <c:pt idx="463">
                  <c:v>-0.62961599999999995</c:v>
                </c:pt>
                <c:pt idx="464">
                  <c:v>-0.70961599999999991</c:v>
                </c:pt>
                <c:pt idx="465">
                  <c:v>-0.76961599999999997</c:v>
                </c:pt>
                <c:pt idx="466">
                  <c:v>-0.93961600000000001</c:v>
                </c:pt>
                <c:pt idx="467">
                  <c:v>-1.0696159999999999</c:v>
                </c:pt>
                <c:pt idx="468">
                  <c:v>-1.179616</c:v>
                </c:pt>
                <c:pt idx="469">
                  <c:v>-1.3396159999999999</c:v>
                </c:pt>
                <c:pt idx="470">
                  <c:v>-1.439616</c:v>
                </c:pt>
                <c:pt idx="471">
                  <c:v>-1.5196160000000001</c:v>
                </c:pt>
                <c:pt idx="472">
                  <c:v>-1.4696159999999998</c:v>
                </c:pt>
                <c:pt idx="473">
                  <c:v>-1.5996159999999999</c:v>
                </c:pt>
                <c:pt idx="474">
                  <c:v>-1.8096160000000001</c:v>
                </c:pt>
                <c:pt idx="475">
                  <c:v>-1.879616</c:v>
                </c:pt>
                <c:pt idx="476">
                  <c:v>-1.8896159999999997</c:v>
                </c:pt>
                <c:pt idx="477">
                  <c:v>-1.9496159999999998</c:v>
                </c:pt>
                <c:pt idx="478">
                  <c:v>-2.0796160000000001</c:v>
                </c:pt>
                <c:pt idx="479">
                  <c:v>-2.209616</c:v>
                </c:pt>
                <c:pt idx="480">
                  <c:v>-2.2596159999999998</c:v>
                </c:pt>
                <c:pt idx="481">
                  <c:v>-2.2496160000000001</c:v>
                </c:pt>
                <c:pt idx="482">
                  <c:v>-2.3396159999999999</c:v>
                </c:pt>
                <c:pt idx="483">
                  <c:v>-2.4496159999999998</c:v>
                </c:pt>
                <c:pt idx="484">
                  <c:v>-2.5296159999999999</c:v>
                </c:pt>
                <c:pt idx="485">
                  <c:v>-2.3396159999999999</c:v>
                </c:pt>
                <c:pt idx="486">
                  <c:v>-2.4696159999999998</c:v>
                </c:pt>
                <c:pt idx="487">
                  <c:v>-2.5296159999999999</c:v>
                </c:pt>
                <c:pt idx="488">
                  <c:v>-2.5796160000000001</c:v>
                </c:pt>
                <c:pt idx="489">
                  <c:v>-2.5596160000000001</c:v>
                </c:pt>
                <c:pt idx="490">
                  <c:v>-2.5096159999999998</c:v>
                </c:pt>
                <c:pt idx="491">
                  <c:v>-2.5196160000000001</c:v>
                </c:pt>
                <c:pt idx="492">
                  <c:v>-2.6196160000000002</c:v>
                </c:pt>
                <c:pt idx="493">
                  <c:v>-2.5496159999999999</c:v>
                </c:pt>
                <c:pt idx="494">
                  <c:v>-2.5696159999999999</c:v>
                </c:pt>
                <c:pt idx="495">
                  <c:v>-2.4696159999999998</c:v>
                </c:pt>
                <c:pt idx="496">
                  <c:v>-2.5096159999999998</c:v>
                </c:pt>
                <c:pt idx="497">
                  <c:v>-2.3096160000000001</c:v>
                </c:pt>
                <c:pt idx="498">
                  <c:v>-2.419616</c:v>
                </c:pt>
                <c:pt idx="499">
                  <c:v>-2.2696160000000001</c:v>
                </c:pt>
                <c:pt idx="500">
                  <c:v>-2.3096160000000001</c:v>
                </c:pt>
                <c:pt idx="501">
                  <c:v>-2.1996159999999998</c:v>
                </c:pt>
                <c:pt idx="502">
                  <c:v>-2.0996160000000001</c:v>
                </c:pt>
                <c:pt idx="503">
                  <c:v>-1.9496159999999998</c:v>
                </c:pt>
                <c:pt idx="504">
                  <c:v>-1.7996159999999999</c:v>
                </c:pt>
                <c:pt idx="505">
                  <c:v>-1.6196159999999999</c:v>
                </c:pt>
                <c:pt idx="506">
                  <c:v>-1.399616</c:v>
                </c:pt>
                <c:pt idx="507">
                  <c:v>-1.3296159999999999</c:v>
                </c:pt>
                <c:pt idx="508">
                  <c:v>-1.1096159999999999</c:v>
                </c:pt>
                <c:pt idx="509">
                  <c:v>-1.0396159999999999</c:v>
                </c:pt>
                <c:pt idx="510">
                  <c:v>-1.0996159999999999</c:v>
                </c:pt>
                <c:pt idx="511">
                  <c:v>-0.87961599999999995</c:v>
                </c:pt>
                <c:pt idx="512">
                  <c:v>-0.8196159999999999</c:v>
                </c:pt>
                <c:pt idx="513">
                  <c:v>-0.61961599999999994</c:v>
                </c:pt>
                <c:pt idx="514">
                  <c:v>-0.38961599999999996</c:v>
                </c:pt>
                <c:pt idx="515">
                  <c:v>-0.24961599999999995</c:v>
                </c:pt>
                <c:pt idx="516">
                  <c:v>-0.10961599999999994</c:v>
                </c:pt>
                <c:pt idx="517">
                  <c:v>-9.6159999999999579E-3</c:v>
                </c:pt>
                <c:pt idx="518">
                  <c:v>0.14038400000000006</c:v>
                </c:pt>
                <c:pt idx="519">
                  <c:v>0.41038399999999997</c:v>
                </c:pt>
                <c:pt idx="520">
                  <c:v>0.68038399999999999</c:v>
                </c:pt>
                <c:pt idx="521">
                  <c:v>0.70038400000000001</c:v>
                </c:pt>
                <c:pt idx="522">
                  <c:v>0.95038400000000001</c:v>
                </c:pt>
                <c:pt idx="523">
                  <c:v>1.040384</c:v>
                </c:pt>
                <c:pt idx="524">
                  <c:v>1.100384</c:v>
                </c:pt>
                <c:pt idx="525">
                  <c:v>1.2503839999999999</c:v>
                </c:pt>
                <c:pt idx="526">
                  <c:v>1.4003839999999999</c:v>
                </c:pt>
                <c:pt idx="527">
                  <c:v>1.6303839999999998</c:v>
                </c:pt>
                <c:pt idx="528">
                  <c:v>1.620384</c:v>
                </c:pt>
                <c:pt idx="529">
                  <c:v>1.5903839999999998</c:v>
                </c:pt>
                <c:pt idx="530">
                  <c:v>1.790384</c:v>
                </c:pt>
                <c:pt idx="531">
                  <c:v>1.790384</c:v>
                </c:pt>
                <c:pt idx="532">
                  <c:v>1.8603839999999998</c:v>
                </c:pt>
                <c:pt idx="533">
                  <c:v>2.060384</c:v>
                </c:pt>
                <c:pt idx="534">
                  <c:v>2.060384</c:v>
                </c:pt>
                <c:pt idx="535">
                  <c:v>2.1603840000000001</c:v>
                </c:pt>
                <c:pt idx="536">
                  <c:v>2.310384</c:v>
                </c:pt>
                <c:pt idx="537">
                  <c:v>2.2103839999999999</c:v>
                </c:pt>
                <c:pt idx="538">
                  <c:v>2.080384</c:v>
                </c:pt>
                <c:pt idx="539">
                  <c:v>2.0303839999999997</c:v>
                </c:pt>
                <c:pt idx="540">
                  <c:v>2.040384</c:v>
                </c:pt>
                <c:pt idx="541">
                  <c:v>2.060384</c:v>
                </c:pt>
                <c:pt idx="542">
                  <c:v>2.100384</c:v>
                </c:pt>
                <c:pt idx="543">
                  <c:v>2.2303839999999999</c:v>
                </c:pt>
                <c:pt idx="544">
                  <c:v>2.3803839999999998</c:v>
                </c:pt>
                <c:pt idx="545">
                  <c:v>2.4903840000000002</c:v>
                </c:pt>
                <c:pt idx="546">
                  <c:v>2.7203840000000001</c:v>
                </c:pt>
                <c:pt idx="547">
                  <c:v>2.7503839999999999</c:v>
                </c:pt>
                <c:pt idx="548">
                  <c:v>2.8603839999999998</c:v>
                </c:pt>
                <c:pt idx="549">
                  <c:v>2.8003839999999998</c:v>
                </c:pt>
                <c:pt idx="550">
                  <c:v>2.9503840000000001</c:v>
                </c:pt>
                <c:pt idx="551">
                  <c:v>2.9703840000000001</c:v>
                </c:pt>
                <c:pt idx="552">
                  <c:v>2.9603839999999999</c:v>
                </c:pt>
                <c:pt idx="553">
                  <c:v>3.0303839999999997</c:v>
                </c:pt>
                <c:pt idx="554">
                  <c:v>3.100384</c:v>
                </c:pt>
                <c:pt idx="555">
                  <c:v>3.0703839999999998</c:v>
                </c:pt>
                <c:pt idx="556">
                  <c:v>3.120384</c:v>
                </c:pt>
                <c:pt idx="557">
                  <c:v>3.1303839999999998</c:v>
                </c:pt>
                <c:pt idx="558">
                  <c:v>3.2603839999999997</c:v>
                </c:pt>
                <c:pt idx="559">
                  <c:v>3.3103839999999995</c:v>
                </c:pt>
                <c:pt idx="560">
                  <c:v>3.3503839999999996</c:v>
                </c:pt>
                <c:pt idx="561">
                  <c:v>3.4303839999999997</c:v>
                </c:pt>
                <c:pt idx="562">
                  <c:v>3.3503839999999996</c:v>
                </c:pt>
                <c:pt idx="563">
                  <c:v>3.4003840000000003</c:v>
                </c:pt>
                <c:pt idx="564">
                  <c:v>3.3103839999999995</c:v>
                </c:pt>
                <c:pt idx="565">
                  <c:v>3.2603839999999997</c:v>
                </c:pt>
                <c:pt idx="566">
                  <c:v>3.0903839999999998</c:v>
                </c:pt>
                <c:pt idx="567">
                  <c:v>3.020384</c:v>
                </c:pt>
                <c:pt idx="568">
                  <c:v>2.9503840000000001</c:v>
                </c:pt>
                <c:pt idx="569">
                  <c:v>2.770384</c:v>
                </c:pt>
                <c:pt idx="570">
                  <c:v>2.6803840000000001</c:v>
                </c:pt>
                <c:pt idx="571">
                  <c:v>2.5503839999999998</c:v>
                </c:pt>
                <c:pt idx="572">
                  <c:v>2.4903840000000002</c:v>
                </c:pt>
                <c:pt idx="573">
                  <c:v>2.3403839999999998</c:v>
                </c:pt>
                <c:pt idx="574">
                  <c:v>2.1803840000000001</c:v>
                </c:pt>
                <c:pt idx="575">
                  <c:v>2.020384</c:v>
                </c:pt>
                <c:pt idx="576">
                  <c:v>1.870384</c:v>
                </c:pt>
                <c:pt idx="577">
                  <c:v>1.6703839999999999</c:v>
                </c:pt>
                <c:pt idx="578">
                  <c:v>1.4603839999999999</c:v>
                </c:pt>
                <c:pt idx="579">
                  <c:v>1.330384</c:v>
                </c:pt>
                <c:pt idx="580">
                  <c:v>1.1303839999999998</c:v>
                </c:pt>
                <c:pt idx="581">
                  <c:v>0.97038400000000002</c:v>
                </c:pt>
                <c:pt idx="582">
                  <c:v>0.75038400000000005</c:v>
                </c:pt>
                <c:pt idx="583">
                  <c:v>0.39038399999999995</c:v>
                </c:pt>
                <c:pt idx="584">
                  <c:v>0.28038400000000008</c:v>
                </c:pt>
                <c:pt idx="585">
                  <c:v>0.12038400000000005</c:v>
                </c:pt>
                <c:pt idx="586">
                  <c:v>-0.15961599999999998</c:v>
                </c:pt>
                <c:pt idx="587">
                  <c:v>-0.32961599999999996</c:v>
                </c:pt>
                <c:pt idx="588">
                  <c:v>-0.45961599999999997</c:v>
                </c:pt>
                <c:pt idx="589">
                  <c:v>-0.679616</c:v>
                </c:pt>
                <c:pt idx="590">
                  <c:v>-0.85961599999999994</c:v>
                </c:pt>
                <c:pt idx="591">
                  <c:v>-0.929616</c:v>
                </c:pt>
                <c:pt idx="592">
                  <c:v>-1.159616</c:v>
                </c:pt>
                <c:pt idx="593">
                  <c:v>-1.3196159999999999</c:v>
                </c:pt>
                <c:pt idx="594">
                  <c:v>-1.3596159999999999</c:v>
                </c:pt>
                <c:pt idx="595">
                  <c:v>-1.5596160000000001</c:v>
                </c:pt>
                <c:pt idx="596">
                  <c:v>-1.5796159999999999</c:v>
                </c:pt>
                <c:pt idx="597">
                  <c:v>-1.5596160000000001</c:v>
                </c:pt>
                <c:pt idx="598">
                  <c:v>-1.7896160000000001</c:v>
                </c:pt>
                <c:pt idx="599">
                  <c:v>-1.979616</c:v>
                </c:pt>
                <c:pt idx="600">
                  <c:v>-2.0396160000000001</c:v>
                </c:pt>
                <c:pt idx="601">
                  <c:v>-2.0296159999999999</c:v>
                </c:pt>
                <c:pt idx="602">
                  <c:v>-2.3196159999999999</c:v>
                </c:pt>
                <c:pt idx="603">
                  <c:v>-2.4296159999999998</c:v>
                </c:pt>
                <c:pt idx="604">
                  <c:v>-2.5496159999999999</c:v>
                </c:pt>
                <c:pt idx="605">
                  <c:v>-2.6996159999999998</c:v>
                </c:pt>
                <c:pt idx="606">
                  <c:v>-2.669616</c:v>
                </c:pt>
                <c:pt idx="607">
                  <c:v>-2.899616</c:v>
                </c:pt>
                <c:pt idx="608">
                  <c:v>-2.9896160000000003</c:v>
                </c:pt>
                <c:pt idx="609">
                  <c:v>-3.0796160000000001</c:v>
                </c:pt>
                <c:pt idx="610">
                  <c:v>-3.2596159999999998</c:v>
                </c:pt>
                <c:pt idx="611">
                  <c:v>-3.2596159999999998</c:v>
                </c:pt>
                <c:pt idx="612">
                  <c:v>-3.1996160000000002</c:v>
                </c:pt>
                <c:pt idx="613">
                  <c:v>-3.229616</c:v>
                </c:pt>
                <c:pt idx="614">
                  <c:v>-3.2696160000000001</c:v>
                </c:pt>
                <c:pt idx="615">
                  <c:v>-3.2896160000000001</c:v>
                </c:pt>
                <c:pt idx="616">
                  <c:v>-3.399616</c:v>
                </c:pt>
                <c:pt idx="617">
                  <c:v>-3.5796160000000001</c:v>
                </c:pt>
                <c:pt idx="618">
                  <c:v>-3.5496159999999999</c:v>
                </c:pt>
                <c:pt idx="619">
                  <c:v>-3.5896159999999999</c:v>
                </c:pt>
                <c:pt idx="620">
                  <c:v>-3.5796160000000001</c:v>
                </c:pt>
                <c:pt idx="621">
                  <c:v>-3.649616</c:v>
                </c:pt>
                <c:pt idx="622">
                  <c:v>-3.689616</c:v>
                </c:pt>
                <c:pt idx="623">
                  <c:v>-3.7496160000000001</c:v>
                </c:pt>
                <c:pt idx="624">
                  <c:v>-3.5996160000000001</c:v>
                </c:pt>
                <c:pt idx="625">
                  <c:v>-3.5496159999999999</c:v>
                </c:pt>
                <c:pt idx="626">
                  <c:v>-3.4096160000000002</c:v>
                </c:pt>
                <c:pt idx="627">
                  <c:v>-3.3696160000000002</c:v>
                </c:pt>
                <c:pt idx="628">
                  <c:v>-3.3696160000000002</c:v>
                </c:pt>
                <c:pt idx="629">
                  <c:v>-3.209616</c:v>
                </c:pt>
                <c:pt idx="630">
                  <c:v>-3.1796160000000002</c:v>
                </c:pt>
                <c:pt idx="631">
                  <c:v>-3.1096159999999999</c:v>
                </c:pt>
                <c:pt idx="632">
                  <c:v>-2.9096160000000002</c:v>
                </c:pt>
                <c:pt idx="633">
                  <c:v>-2.709616</c:v>
                </c:pt>
                <c:pt idx="634">
                  <c:v>-2.5596160000000001</c:v>
                </c:pt>
                <c:pt idx="635">
                  <c:v>-2.5196160000000001</c:v>
                </c:pt>
                <c:pt idx="636">
                  <c:v>-2.4096159999999998</c:v>
                </c:pt>
                <c:pt idx="637">
                  <c:v>-2.2196159999999998</c:v>
                </c:pt>
                <c:pt idx="638">
                  <c:v>-2.0796160000000001</c:v>
                </c:pt>
                <c:pt idx="639">
                  <c:v>-1.8396159999999999</c:v>
                </c:pt>
                <c:pt idx="640">
                  <c:v>-1.7196159999999998</c:v>
                </c:pt>
                <c:pt idx="641">
                  <c:v>-1.6096159999999999</c:v>
                </c:pt>
                <c:pt idx="642">
                  <c:v>-1.3096160000000001</c:v>
                </c:pt>
                <c:pt idx="643">
                  <c:v>-1.169616</c:v>
                </c:pt>
                <c:pt idx="644">
                  <c:v>-1.0396159999999999</c:v>
                </c:pt>
                <c:pt idx="645">
                  <c:v>-0.86961599999999994</c:v>
                </c:pt>
                <c:pt idx="646">
                  <c:v>-0.78961599999999998</c:v>
                </c:pt>
                <c:pt idx="647">
                  <c:v>-0.679616</c:v>
                </c:pt>
                <c:pt idx="648">
                  <c:v>-0.44961599999999996</c:v>
                </c:pt>
                <c:pt idx="649">
                  <c:v>-0.26961599999999997</c:v>
                </c:pt>
                <c:pt idx="650">
                  <c:v>-0.12961599999999995</c:v>
                </c:pt>
                <c:pt idx="651">
                  <c:v>-1.9615999999999967E-2</c:v>
                </c:pt>
                <c:pt idx="652">
                  <c:v>4.0384000000000086E-2</c:v>
                </c:pt>
                <c:pt idx="653">
                  <c:v>0.25038400000000005</c:v>
                </c:pt>
                <c:pt idx="654">
                  <c:v>0.45038400000000001</c:v>
                </c:pt>
                <c:pt idx="655">
                  <c:v>0.42038399999999998</c:v>
                </c:pt>
                <c:pt idx="656">
                  <c:v>0.58038400000000012</c:v>
                </c:pt>
                <c:pt idx="657">
                  <c:v>0.5603840000000001</c:v>
                </c:pt>
                <c:pt idx="658">
                  <c:v>0.5503840000000001</c:v>
                </c:pt>
                <c:pt idx="659">
                  <c:v>0.690384</c:v>
                </c:pt>
                <c:pt idx="660">
                  <c:v>0.940384</c:v>
                </c:pt>
                <c:pt idx="661">
                  <c:v>0.95038400000000001</c:v>
                </c:pt>
                <c:pt idx="662">
                  <c:v>1.020384</c:v>
                </c:pt>
                <c:pt idx="663">
                  <c:v>1.1303839999999998</c:v>
                </c:pt>
                <c:pt idx="664">
                  <c:v>1.2603839999999997</c:v>
                </c:pt>
                <c:pt idx="665">
                  <c:v>1.3603839999999998</c:v>
                </c:pt>
                <c:pt idx="666">
                  <c:v>1.4103840000000001</c:v>
                </c:pt>
                <c:pt idx="667">
                  <c:v>1.560384</c:v>
                </c:pt>
                <c:pt idx="668">
                  <c:v>1.6903839999999999</c:v>
                </c:pt>
                <c:pt idx="669">
                  <c:v>1.8203839999999998</c:v>
                </c:pt>
                <c:pt idx="670">
                  <c:v>1.9003839999999999</c:v>
                </c:pt>
                <c:pt idx="671">
                  <c:v>2.0503839999999998</c:v>
                </c:pt>
                <c:pt idx="672">
                  <c:v>2.120384</c:v>
                </c:pt>
                <c:pt idx="673">
                  <c:v>2.1703839999999999</c:v>
                </c:pt>
                <c:pt idx="674">
                  <c:v>2.2003840000000001</c:v>
                </c:pt>
                <c:pt idx="675">
                  <c:v>2.330384</c:v>
                </c:pt>
                <c:pt idx="676">
                  <c:v>2.2803839999999997</c:v>
                </c:pt>
                <c:pt idx="677">
                  <c:v>2.2803839999999997</c:v>
                </c:pt>
                <c:pt idx="678">
                  <c:v>2.3803839999999998</c:v>
                </c:pt>
                <c:pt idx="679">
                  <c:v>2.5703839999999998</c:v>
                </c:pt>
                <c:pt idx="680">
                  <c:v>2.5003839999999999</c:v>
                </c:pt>
                <c:pt idx="681">
                  <c:v>2.620384</c:v>
                </c:pt>
                <c:pt idx="682">
                  <c:v>2.6903839999999999</c:v>
                </c:pt>
                <c:pt idx="683">
                  <c:v>2.620384</c:v>
                </c:pt>
                <c:pt idx="684">
                  <c:v>2.5903839999999998</c:v>
                </c:pt>
                <c:pt idx="685">
                  <c:v>2.4603839999999999</c:v>
                </c:pt>
                <c:pt idx="686">
                  <c:v>2.6403840000000001</c:v>
                </c:pt>
                <c:pt idx="687">
                  <c:v>2.5503839999999998</c:v>
                </c:pt>
                <c:pt idx="688">
                  <c:v>2.580384</c:v>
                </c:pt>
                <c:pt idx="689">
                  <c:v>2.560384</c:v>
                </c:pt>
                <c:pt idx="690">
                  <c:v>2.5003839999999999</c:v>
                </c:pt>
                <c:pt idx="691">
                  <c:v>2.270384</c:v>
                </c:pt>
                <c:pt idx="692">
                  <c:v>2.2803839999999997</c:v>
                </c:pt>
                <c:pt idx="693">
                  <c:v>2.3003839999999998</c:v>
                </c:pt>
                <c:pt idx="694">
                  <c:v>2.3203839999999998</c:v>
                </c:pt>
                <c:pt idx="695">
                  <c:v>2.290384</c:v>
                </c:pt>
                <c:pt idx="696">
                  <c:v>2.100384</c:v>
                </c:pt>
                <c:pt idx="697">
                  <c:v>2.0303839999999997</c:v>
                </c:pt>
                <c:pt idx="698">
                  <c:v>1.9003839999999999</c:v>
                </c:pt>
                <c:pt idx="699">
                  <c:v>1.6803840000000001</c:v>
                </c:pt>
                <c:pt idx="700">
                  <c:v>1.4303840000000001</c:v>
                </c:pt>
                <c:pt idx="701">
                  <c:v>1.3803839999999998</c:v>
                </c:pt>
                <c:pt idx="702">
                  <c:v>1.3603839999999998</c:v>
                </c:pt>
                <c:pt idx="703">
                  <c:v>1.2103839999999999</c:v>
                </c:pt>
                <c:pt idx="704">
                  <c:v>0.91038399999999997</c:v>
                </c:pt>
                <c:pt idx="705">
                  <c:v>0.78038400000000008</c:v>
                </c:pt>
                <c:pt idx="706">
                  <c:v>0.72038400000000002</c:v>
                </c:pt>
                <c:pt idx="707">
                  <c:v>0.67038399999999998</c:v>
                </c:pt>
                <c:pt idx="708">
                  <c:v>0.51038400000000006</c:v>
                </c:pt>
                <c:pt idx="709">
                  <c:v>0.35038400000000014</c:v>
                </c:pt>
                <c:pt idx="710">
                  <c:v>0.1803840000000001</c:v>
                </c:pt>
                <c:pt idx="711">
                  <c:v>2.0384000000000069E-2</c:v>
                </c:pt>
                <c:pt idx="712">
                  <c:v>-3.9615999999999985E-2</c:v>
                </c:pt>
                <c:pt idx="713">
                  <c:v>-0.179616</c:v>
                </c:pt>
                <c:pt idx="714">
                  <c:v>-0.1896159999999999</c:v>
                </c:pt>
                <c:pt idx="715">
                  <c:v>-0.25961599999999996</c:v>
                </c:pt>
                <c:pt idx="716">
                  <c:v>-0.45961599999999997</c:v>
                </c:pt>
                <c:pt idx="717">
                  <c:v>-0.58961599999999992</c:v>
                </c:pt>
                <c:pt idx="718">
                  <c:v>-0.82961599999999991</c:v>
                </c:pt>
                <c:pt idx="719">
                  <c:v>-0.94961600000000002</c:v>
                </c:pt>
                <c:pt idx="720">
                  <c:v>-1.0696159999999999</c:v>
                </c:pt>
                <c:pt idx="721">
                  <c:v>-1.0496159999999999</c:v>
                </c:pt>
                <c:pt idx="722">
                  <c:v>-1.2396159999999998</c:v>
                </c:pt>
                <c:pt idx="723">
                  <c:v>-1.2196159999999998</c:v>
                </c:pt>
                <c:pt idx="724">
                  <c:v>-1.3296159999999999</c:v>
                </c:pt>
                <c:pt idx="725">
                  <c:v>-1.5496159999999999</c:v>
                </c:pt>
                <c:pt idx="726">
                  <c:v>-1.6096159999999999</c:v>
                </c:pt>
                <c:pt idx="727">
                  <c:v>-1.6996159999999998</c:v>
                </c:pt>
                <c:pt idx="728">
                  <c:v>-1.8196159999999999</c:v>
                </c:pt>
                <c:pt idx="729">
                  <c:v>-1.899616</c:v>
                </c:pt>
                <c:pt idx="730">
                  <c:v>-1.8896159999999997</c:v>
                </c:pt>
                <c:pt idx="731">
                  <c:v>-1.879616</c:v>
                </c:pt>
                <c:pt idx="732">
                  <c:v>-1.9496159999999998</c:v>
                </c:pt>
                <c:pt idx="733">
                  <c:v>-1.979616</c:v>
                </c:pt>
                <c:pt idx="734">
                  <c:v>-2.0596160000000001</c:v>
                </c:pt>
                <c:pt idx="735">
                  <c:v>-1.979616</c:v>
                </c:pt>
                <c:pt idx="736">
                  <c:v>-1.979616</c:v>
                </c:pt>
                <c:pt idx="737">
                  <c:v>-1.979616</c:v>
                </c:pt>
                <c:pt idx="738">
                  <c:v>-2.0296159999999999</c:v>
                </c:pt>
                <c:pt idx="739">
                  <c:v>-2.149616</c:v>
                </c:pt>
                <c:pt idx="740">
                  <c:v>-2.0496159999999999</c:v>
                </c:pt>
                <c:pt idx="741">
                  <c:v>-1.9896159999999998</c:v>
                </c:pt>
                <c:pt idx="742">
                  <c:v>-2.0696159999999999</c:v>
                </c:pt>
                <c:pt idx="743">
                  <c:v>-2.0296159999999999</c:v>
                </c:pt>
                <c:pt idx="744">
                  <c:v>-1.9696159999999998</c:v>
                </c:pt>
                <c:pt idx="745">
                  <c:v>-1.8696160000000002</c:v>
                </c:pt>
                <c:pt idx="746">
                  <c:v>-1.7496160000000001</c:v>
                </c:pt>
                <c:pt idx="747">
                  <c:v>-1.7496160000000001</c:v>
                </c:pt>
                <c:pt idx="748">
                  <c:v>-1.629616</c:v>
                </c:pt>
                <c:pt idx="749">
                  <c:v>-1.6096159999999999</c:v>
                </c:pt>
                <c:pt idx="750">
                  <c:v>-1.4496159999999998</c:v>
                </c:pt>
                <c:pt idx="751">
                  <c:v>-1.3296159999999999</c:v>
                </c:pt>
                <c:pt idx="752">
                  <c:v>-1.3096160000000001</c:v>
                </c:pt>
                <c:pt idx="753">
                  <c:v>-1.2596159999999998</c:v>
                </c:pt>
                <c:pt idx="754">
                  <c:v>-1.0996159999999999</c:v>
                </c:pt>
                <c:pt idx="755">
                  <c:v>-1.0296159999999999</c:v>
                </c:pt>
                <c:pt idx="756">
                  <c:v>-1.0596159999999999</c:v>
                </c:pt>
                <c:pt idx="757">
                  <c:v>-0.93961600000000001</c:v>
                </c:pt>
                <c:pt idx="758">
                  <c:v>-0.83961599999999992</c:v>
                </c:pt>
                <c:pt idx="759">
                  <c:v>-0.66961599999999999</c:v>
                </c:pt>
                <c:pt idx="760">
                  <c:v>-0.75961599999999996</c:v>
                </c:pt>
                <c:pt idx="761">
                  <c:v>-0.60961599999999994</c:v>
                </c:pt>
                <c:pt idx="762">
                  <c:v>-0.46961599999999992</c:v>
                </c:pt>
                <c:pt idx="763">
                  <c:v>-0.29961599999999994</c:v>
                </c:pt>
                <c:pt idx="764">
                  <c:v>-0.20961599999999991</c:v>
                </c:pt>
                <c:pt idx="765">
                  <c:v>-0.12961599999999995</c:v>
                </c:pt>
                <c:pt idx="766">
                  <c:v>-0.15961599999999998</c:v>
                </c:pt>
                <c:pt idx="767">
                  <c:v>-3.9615999999999985E-2</c:v>
                </c:pt>
                <c:pt idx="768">
                  <c:v>0.10038400000000003</c:v>
                </c:pt>
                <c:pt idx="769">
                  <c:v>0.33038400000000012</c:v>
                </c:pt>
                <c:pt idx="770">
                  <c:v>0.46038400000000002</c:v>
                </c:pt>
                <c:pt idx="771">
                  <c:v>0.66038399999999997</c:v>
                </c:pt>
                <c:pt idx="772">
                  <c:v>0.71038400000000002</c:v>
                </c:pt>
                <c:pt idx="773">
                  <c:v>1.0303840000000002</c:v>
                </c:pt>
                <c:pt idx="774">
                  <c:v>1.1703839999999999</c:v>
                </c:pt>
                <c:pt idx="775">
                  <c:v>1.2503839999999999</c:v>
                </c:pt>
                <c:pt idx="776">
                  <c:v>1.4703840000000001</c:v>
                </c:pt>
                <c:pt idx="777">
                  <c:v>1.4803839999999999</c:v>
                </c:pt>
                <c:pt idx="778">
                  <c:v>1.520384</c:v>
                </c:pt>
                <c:pt idx="779">
                  <c:v>1.7503839999999999</c:v>
                </c:pt>
                <c:pt idx="780">
                  <c:v>1.8903840000000001</c:v>
                </c:pt>
                <c:pt idx="781">
                  <c:v>1.8903840000000001</c:v>
                </c:pt>
                <c:pt idx="782">
                  <c:v>2.0503839999999998</c:v>
                </c:pt>
                <c:pt idx="783">
                  <c:v>2.1603840000000001</c:v>
                </c:pt>
                <c:pt idx="784">
                  <c:v>2.3403839999999998</c:v>
                </c:pt>
                <c:pt idx="785">
                  <c:v>2.5503839999999998</c:v>
                </c:pt>
                <c:pt idx="786">
                  <c:v>2.5103839999999997</c:v>
                </c:pt>
                <c:pt idx="787">
                  <c:v>2.6703839999999999</c:v>
                </c:pt>
                <c:pt idx="788">
                  <c:v>2.7303839999999999</c:v>
                </c:pt>
                <c:pt idx="789">
                  <c:v>2.6903839999999999</c:v>
                </c:pt>
                <c:pt idx="790">
                  <c:v>2.770384</c:v>
                </c:pt>
                <c:pt idx="791">
                  <c:v>2.9603839999999999</c:v>
                </c:pt>
                <c:pt idx="792">
                  <c:v>3.0303839999999997</c:v>
                </c:pt>
                <c:pt idx="793">
                  <c:v>3.120384</c:v>
                </c:pt>
                <c:pt idx="794">
                  <c:v>3.100384</c:v>
                </c:pt>
                <c:pt idx="795">
                  <c:v>3.120384</c:v>
                </c:pt>
                <c:pt idx="796">
                  <c:v>3.2403840000000002</c:v>
                </c:pt>
                <c:pt idx="797">
                  <c:v>3.3103839999999995</c:v>
                </c:pt>
                <c:pt idx="798">
                  <c:v>3.4303839999999997</c:v>
                </c:pt>
                <c:pt idx="799">
                  <c:v>3.5703840000000002</c:v>
                </c:pt>
                <c:pt idx="800">
                  <c:v>3.6103840000000003</c:v>
                </c:pt>
                <c:pt idx="801">
                  <c:v>3.580384</c:v>
                </c:pt>
                <c:pt idx="802">
                  <c:v>3.5203839999999995</c:v>
                </c:pt>
                <c:pt idx="803">
                  <c:v>3.5203839999999995</c:v>
                </c:pt>
                <c:pt idx="804">
                  <c:v>3.580384</c:v>
                </c:pt>
                <c:pt idx="805">
                  <c:v>3.6103840000000003</c:v>
                </c:pt>
                <c:pt idx="806">
                  <c:v>3.5603839999999995</c:v>
                </c:pt>
                <c:pt idx="807">
                  <c:v>3.5003839999999999</c:v>
                </c:pt>
                <c:pt idx="808">
                  <c:v>3.4003840000000003</c:v>
                </c:pt>
                <c:pt idx="809">
                  <c:v>3.3403839999999998</c:v>
                </c:pt>
                <c:pt idx="810">
                  <c:v>3.4203839999999999</c:v>
                </c:pt>
                <c:pt idx="811">
                  <c:v>3.4003840000000003</c:v>
                </c:pt>
                <c:pt idx="812">
                  <c:v>3.370384</c:v>
                </c:pt>
                <c:pt idx="813">
                  <c:v>3.3903839999999996</c:v>
                </c:pt>
                <c:pt idx="814">
                  <c:v>3.3503839999999996</c:v>
                </c:pt>
                <c:pt idx="815">
                  <c:v>3.2803840000000002</c:v>
                </c:pt>
                <c:pt idx="816">
                  <c:v>3.100384</c:v>
                </c:pt>
                <c:pt idx="817">
                  <c:v>3.0003839999999999</c:v>
                </c:pt>
                <c:pt idx="818">
                  <c:v>3.0703839999999998</c:v>
                </c:pt>
                <c:pt idx="819">
                  <c:v>2.9403839999999999</c:v>
                </c:pt>
                <c:pt idx="820">
                  <c:v>2.8203839999999998</c:v>
                </c:pt>
                <c:pt idx="821">
                  <c:v>2.850384</c:v>
                </c:pt>
                <c:pt idx="822">
                  <c:v>2.7803839999999997</c:v>
                </c:pt>
                <c:pt idx="823">
                  <c:v>2.6603840000000001</c:v>
                </c:pt>
                <c:pt idx="824">
                  <c:v>2.5503839999999998</c:v>
                </c:pt>
                <c:pt idx="825">
                  <c:v>2.4903840000000002</c:v>
                </c:pt>
                <c:pt idx="826">
                  <c:v>2.2603839999999997</c:v>
                </c:pt>
                <c:pt idx="827">
                  <c:v>2.2003840000000001</c:v>
                </c:pt>
                <c:pt idx="828">
                  <c:v>2.1403840000000001</c:v>
                </c:pt>
                <c:pt idx="829">
                  <c:v>1.9103840000000001</c:v>
                </c:pt>
                <c:pt idx="830">
                  <c:v>1.770384</c:v>
                </c:pt>
                <c:pt idx="831">
                  <c:v>1.580384</c:v>
                </c:pt>
                <c:pt idx="832">
                  <c:v>1.5003839999999999</c:v>
                </c:pt>
                <c:pt idx="833">
                  <c:v>1.350384</c:v>
                </c:pt>
                <c:pt idx="834">
                  <c:v>1.2303839999999999</c:v>
                </c:pt>
                <c:pt idx="835">
                  <c:v>1.1403840000000001</c:v>
                </c:pt>
                <c:pt idx="836">
                  <c:v>0.85038400000000014</c:v>
                </c:pt>
                <c:pt idx="837">
                  <c:v>0.77038400000000007</c:v>
                </c:pt>
                <c:pt idx="838">
                  <c:v>0.63038399999999994</c:v>
                </c:pt>
                <c:pt idx="839">
                  <c:v>0.54038400000000009</c:v>
                </c:pt>
                <c:pt idx="840">
                  <c:v>0.47038400000000002</c:v>
                </c:pt>
                <c:pt idx="841">
                  <c:v>0.27038400000000007</c:v>
                </c:pt>
                <c:pt idx="842">
                  <c:v>0.24038400000000004</c:v>
                </c:pt>
                <c:pt idx="843">
                  <c:v>-3.9615999999999985E-2</c:v>
                </c:pt>
                <c:pt idx="844">
                  <c:v>-0.22961599999999993</c:v>
                </c:pt>
                <c:pt idx="845">
                  <c:v>-0.24961599999999995</c:v>
                </c:pt>
                <c:pt idx="846">
                  <c:v>-0.50961599999999996</c:v>
                </c:pt>
                <c:pt idx="847">
                  <c:v>-0.58961599999999992</c:v>
                </c:pt>
                <c:pt idx="848">
                  <c:v>-0.70961599999999991</c:v>
                </c:pt>
                <c:pt idx="849">
                  <c:v>-0.87961599999999995</c:v>
                </c:pt>
                <c:pt idx="850">
                  <c:v>-0.99961599999999995</c:v>
                </c:pt>
                <c:pt idx="851">
                  <c:v>-1.0696159999999999</c:v>
                </c:pt>
                <c:pt idx="852">
                  <c:v>-1.0596159999999999</c:v>
                </c:pt>
                <c:pt idx="853">
                  <c:v>-1.199616</c:v>
                </c:pt>
                <c:pt idx="854">
                  <c:v>-1.399616</c:v>
                </c:pt>
                <c:pt idx="855">
                  <c:v>-1.399616</c:v>
                </c:pt>
                <c:pt idx="856">
                  <c:v>-1.5396160000000001</c:v>
                </c:pt>
                <c:pt idx="857">
                  <c:v>-1.5496159999999999</c:v>
                </c:pt>
                <c:pt idx="858">
                  <c:v>-1.5196160000000001</c:v>
                </c:pt>
                <c:pt idx="859">
                  <c:v>-1.6096159999999999</c:v>
                </c:pt>
                <c:pt idx="860">
                  <c:v>-1.5396160000000001</c:v>
                </c:pt>
                <c:pt idx="861">
                  <c:v>-1.5196160000000001</c:v>
                </c:pt>
                <c:pt idx="862">
                  <c:v>-1.679616</c:v>
                </c:pt>
                <c:pt idx="863">
                  <c:v>-1.5296159999999999</c:v>
                </c:pt>
                <c:pt idx="864">
                  <c:v>-1.479616</c:v>
                </c:pt>
                <c:pt idx="865">
                  <c:v>-1.439616</c:v>
                </c:pt>
                <c:pt idx="866">
                  <c:v>-1.5396160000000001</c:v>
                </c:pt>
                <c:pt idx="867">
                  <c:v>-1.429616</c:v>
                </c:pt>
                <c:pt idx="868">
                  <c:v>-1.409616</c:v>
                </c:pt>
                <c:pt idx="869">
                  <c:v>-1.5496159999999999</c:v>
                </c:pt>
                <c:pt idx="870">
                  <c:v>-1.4496159999999998</c:v>
                </c:pt>
                <c:pt idx="871">
                  <c:v>-1.459616</c:v>
                </c:pt>
                <c:pt idx="872">
                  <c:v>-1.3096160000000001</c:v>
                </c:pt>
                <c:pt idx="873">
                  <c:v>-1.2896160000000001</c:v>
                </c:pt>
                <c:pt idx="874">
                  <c:v>-1.2496160000000001</c:v>
                </c:pt>
                <c:pt idx="875">
                  <c:v>-1.1196159999999999</c:v>
                </c:pt>
                <c:pt idx="876">
                  <c:v>-0.98961599999999994</c:v>
                </c:pt>
                <c:pt idx="877">
                  <c:v>-0.95961599999999991</c:v>
                </c:pt>
                <c:pt idx="878">
                  <c:v>-0.85961599999999994</c:v>
                </c:pt>
                <c:pt idx="879">
                  <c:v>-0.80961599999999989</c:v>
                </c:pt>
                <c:pt idx="880">
                  <c:v>-0.78961599999999998</c:v>
                </c:pt>
                <c:pt idx="881">
                  <c:v>-0.49961599999999995</c:v>
                </c:pt>
                <c:pt idx="882">
                  <c:v>-0.42961599999999994</c:v>
                </c:pt>
                <c:pt idx="883">
                  <c:v>-0.33961599999999997</c:v>
                </c:pt>
                <c:pt idx="884">
                  <c:v>-0.27961599999999998</c:v>
                </c:pt>
                <c:pt idx="885">
                  <c:v>-0.12961599999999995</c:v>
                </c:pt>
                <c:pt idx="886">
                  <c:v>-9.6159999999999579E-3</c:v>
                </c:pt>
                <c:pt idx="887">
                  <c:v>0.14038400000000006</c:v>
                </c:pt>
                <c:pt idx="888">
                  <c:v>0.25038400000000005</c:v>
                </c:pt>
                <c:pt idx="889">
                  <c:v>0.43038399999999999</c:v>
                </c:pt>
                <c:pt idx="890">
                  <c:v>0.51038400000000006</c:v>
                </c:pt>
                <c:pt idx="891">
                  <c:v>0.61038400000000015</c:v>
                </c:pt>
                <c:pt idx="892">
                  <c:v>0.77038400000000007</c:v>
                </c:pt>
                <c:pt idx="893">
                  <c:v>0.92038399999999998</c:v>
                </c:pt>
                <c:pt idx="894">
                  <c:v>1.060384</c:v>
                </c:pt>
                <c:pt idx="895">
                  <c:v>1.1903839999999999</c:v>
                </c:pt>
                <c:pt idx="896">
                  <c:v>1.2803839999999997</c:v>
                </c:pt>
                <c:pt idx="897">
                  <c:v>1.4403839999999999</c:v>
                </c:pt>
                <c:pt idx="898">
                  <c:v>1.5103839999999997</c:v>
                </c:pt>
                <c:pt idx="899">
                  <c:v>1.6803840000000001</c:v>
                </c:pt>
                <c:pt idx="900">
                  <c:v>1.870384</c:v>
                </c:pt>
                <c:pt idx="901">
                  <c:v>1.9803839999999999</c:v>
                </c:pt>
                <c:pt idx="902">
                  <c:v>2.080384</c:v>
                </c:pt>
                <c:pt idx="903">
                  <c:v>2.1503839999999999</c:v>
                </c:pt>
                <c:pt idx="904">
                  <c:v>2.1903839999999999</c:v>
                </c:pt>
                <c:pt idx="905">
                  <c:v>2.3203839999999998</c:v>
                </c:pt>
                <c:pt idx="906">
                  <c:v>2.520384</c:v>
                </c:pt>
                <c:pt idx="907">
                  <c:v>2.580384</c:v>
                </c:pt>
                <c:pt idx="908">
                  <c:v>2.790384</c:v>
                </c:pt>
                <c:pt idx="909">
                  <c:v>2.830384</c:v>
                </c:pt>
                <c:pt idx="910">
                  <c:v>2.870384</c:v>
                </c:pt>
                <c:pt idx="911">
                  <c:v>2.8903840000000001</c:v>
                </c:pt>
                <c:pt idx="912">
                  <c:v>3.0503839999999998</c:v>
                </c:pt>
                <c:pt idx="913">
                  <c:v>3.2303839999999999</c:v>
                </c:pt>
                <c:pt idx="914">
                  <c:v>3.1703839999999999</c:v>
                </c:pt>
                <c:pt idx="915">
                  <c:v>3.2303839999999999</c:v>
                </c:pt>
                <c:pt idx="916">
                  <c:v>3.2203840000000001</c:v>
                </c:pt>
                <c:pt idx="917">
                  <c:v>3.290384</c:v>
                </c:pt>
                <c:pt idx="918">
                  <c:v>3.330384</c:v>
                </c:pt>
                <c:pt idx="919">
                  <c:v>3.4303839999999997</c:v>
                </c:pt>
                <c:pt idx="920">
                  <c:v>3.5503839999999998</c:v>
                </c:pt>
                <c:pt idx="921">
                  <c:v>3.6003839999999996</c:v>
                </c:pt>
                <c:pt idx="922">
                  <c:v>3.5503839999999998</c:v>
                </c:pt>
                <c:pt idx="923">
                  <c:v>3.5603839999999995</c:v>
                </c:pt>
                <c:pt idx="924">
                  <c:v>3.580384</c:v>
                </c:pt>
                <c:pt idx="925">
                  <c:v>3.6803839999999997</c:v>
                </c:pt>
                <c:pt idx="926">
                  <c:v>3.7003840000000001</c:v>
                </c:pt>
                <c:pt idx="927">
                  <c:v>3.8003839999999998</c:v>
                </c:pt>
                <c:pt idx="928">
                  <c:v>3.7403840000000002</c:v>
                </c:pt>
                <c:pt idx="929">
                  <c:v>3.6803839999999997</c:v>
                </c:pt>
                <c:pt idx="930">
                  <c:v>3.8203840000000002</c:v>
                </c:pt>
                <c:pt idx="931">
                  <c:v>3.8203840000000002</c:v>
                </c:pt>
                <c:pt idx="932">
                  <c:v>3.7603839999999997</c:v>
                </c:pt>
                <c:pt idx="933">
                  <c:v>3.7803840000000002</c:v>
                </c:pt>
                <c:pt idx="934">
                  <c:v>3.7203839999999997</c:v>
                </c:pt>
                <c:pt idx="935">
                  <c:v>3.620384</c:v>
                </c:pt>
                <c:pt idx="936">
                  <c:v>3.6503840000000003</c:v>
                </c:pt>
                <c:pt idx="937">
                  <c:v>3.7603839999999997</c:v>
                </c:pt>
                <c:pt idx="938">
                  <c:v>3.5903839999999998</c:v>
                </c:pt>
                <c:pt idx="939">
                  <c:v>3.5103839999999997</c:v>
                </c:pt>
                <c:pt idx="940">
                  <c:v>3.5003839999999999</c:v>
                </c:pt>
                <c:pt idx="941">
                  <c:v>3.4703839999999997</c:v>
                </c:pt>
                <c:pt idx="942">
                  <c:v>3.3403839999999998</c:v>
                </c:pt>
                <c:pt idx="943">
                  <c:v>3.2703839999999995</c:v>
                </c:pt>
                <c:pt idx="944">
                  <c:v>3.1603840000000001</c:v>
                </c:pt>
                <c:pt idx="945">
                  <c:v>3.1503839999999999</c:v>
                </c:pt>
                <c:pt idx="946">
                  <c:v>3.020384</c:v>
                </c:pt>
                <c:pt idx="947">
                  <c:v>2.8003839999999998</c:v>
                </c:pt>
                <c:pt idx="948">
                  <c:v>2.7003840000000001</c:v>
                </c:pt>
                <c:pt idx="949">
                  <c:v>2.5703839999999998</c:v>
                </c:pt>
                <c:pt idx="950">
                  <c:v>2.4403839999999999</c:v>
                </c:pt>
                <c:pt idx="951">
                  <c:v>2.4003839999999999</c:v>
                </c:pt>
                <c:pt idx="952">
                  <c:v>2.2103839999999999</c:v>
                </c:pt>
                <c:pt idx="953">
                  <c:v>2.060384</c:v>
                </c:pt>
                <c:pt idx="954">
                  <c:v>1.9903840000000002</c:v>
                </c:pt>
                <c:pt idx="955">
                  <c:v>1.7603839999999997</c:v>
                </c:pt>
                <c:pt idx="956">
                  <c:v>1.6603840000000001</c:v>
                </c:pt>
                <c:pt idx="957">
                  <c:v>1.5003839999999999</c:v>
                </c:pt>
                <c:pt idx="958">
                  <c:v>1.310384</c:v>
                </c:pt>
                <c:pt idx="959">
                  <c:v>1.2503839999999999</c:v>
                </c:pt>
                <c:pt idx="960">
                  <c:v>1.1503839999999999</c:v>
                </c:pt>
                <c:pt idx="961">
                  <c:v>0.99038400000000004</c:v>
                </c:pt>
                <c:pt idx="962">
                  <c:v>0.78038400000000008</c:v>
                </c:pt>
                <c:pt idx="963">
                  <c:v>0.8103840000000001</c:v>
                </c:pt>
                <c:pt idx="964">
                  <c:v>0.58038400000000012</c:v>
                </c:pt>
                <c:pt idx="965">
                  <c:v>0.41038399999999997</c:v>
                </c:pt>
                <c:pt idx="966">
                  <c:v>0.21038400000000002</c:v>
                </c:pt>
                <c:pt idx="967">
                  <c:v>8.0384000000000011E-2</c:v>
                </c:pt>
                <c:pt idx="968">
                  <c:v>-4.9615999999999993E-2</c:v>
                </c:pt>
                <c:pt idx="969">
                  <c:v>-7.9615999999999909E-2</c:v>
                </c:pt>
                <c:pt idx="970">
                  <c:v>-0.24961599999999995</c:v>
                </c:pt>
                <c:pt idx="971">
                  <c:v>-0.24961599999999995</c:v>
                </c:pt>
                <c:pt idx="972">
                  <c:v>-0.42961599999999994</c:v>
                </c:pt>
                <c:pt idx="973">
                  <c:v>-0.54961599999999988</c:v>
                </c:pt>
                <c:pt idx="974">
                  <c:v>-0.63961599999999996</c:v>
                </c:pt>
                <c:pt idx="975">
                  <c:v>-0.6996159999999999</c:v>
                </c:pt>
                <c:pt idx="976">
                  <c:v>-0.82961599999999991</c:v>
                </c:pt>
                <c:pt idx="977">
                  <c:v>-0.94961600000000002</c:v>
                </c:pt>
                <c:pt idx="978">
                  <c:v>-0.88961599999999996</c:v>
                </c:pt>
                <c:pt idx="979">
                  <c:v>-1.0496159999999999</c:v>
                </c:pt>
                <c:pt idx="980">
                  <c:v>-1.1096159999999999</c:v>
                </c:pt>
                <c:pt idx="981">
                  <c:v>-1.149616</c:v>
                </c:pt>
                <c:pt idx="982">
                  <c:v>-1.209616</c:v>
                </c:pt>
                <c:pt idx="983">
                  <c:v>-1.209616</c:v>
                </c:pt>
                <c:pt idx="984">
                  <c:v>-1.2896160000000001</c:v>
                </c:pt>
                <c:pt idx="985">
                  <c:v>-1.2596159999999998</c:v>
                </c:pt>
                <c:pt idx="986">
                  <c:v>-1.209616</c:v>
                </c:pt>
                <c:pt idx="987">
                  <c:v>-1.3196159999999999</c:v>
                </c:pt>
                <c:pt idx="988">
                  <c:v>-1.2696160000000001</c:v>
                </c:pt>
                <c:pt idx="989">
                  <c:v>-1.209616</c:v>
                </c:pt>
                <c:pt idx="990">
                  <c:v>-1.3296159999999999</c:v>
                </c:pt>
                <c:pt idx="991">
                  <c:v>-1.3596159999999999</c:v>
                </c:pt>
                <c:pt idx="992">
                  <c:v>-1.2796159999999999</c:v>
                </c:pt>
                <c:pt idx="993">
                  <c:v>-1.3496159999999999</c:v>
                </c:pt>
                <c:pt idx="994">
                  <c:v>-1.2696160000000001</c:v>
                </c:pt>
                <c:pt idx="995">
                  <c:v>-1.209616</c:v>
                </c:pt>
                <c:pt idx="996">
                  <c:v>-1.1096159999999999</c:v>
                </c:pt>
                <c:pt idx="997">
                  <c:v>-1.0596159999999999</c:v>
                </c:pt>
                <c:pt idx="998">
                  <c:v>-1.0596159999999999</c:v>
                </c:pt>
                <c:pt idx="999">
                  <c:v>-0.97961599999999993</c:v>
                </c:pt>
                <c:pt idx="1000">
                  <c:v>-0.86961599999999994</c:v>
                </c:pt>
                <c:pt idx="1001">
                  <c:v>-0.8196159999999999</c:v>
                </c:pt>
                <c:pt idx="1002">
                  <c:v>-0.73961599999999994</c:v>
                </c:pt>
                <c:pt idx="1003">
                  <c:v>-0.64961599999999997</c:v>
                </c:pt>
                <c:pt idx="1004">
                  <c:v>-0.71961599999999992</c:v>
                </c:pt>
                <c:pt idx="1005">
                  <c:v>-0.55961599999999989</c:v>
                </c:pt>
                <c:pt idx="1006">
                  <c:v>-0.43961599999999995</c:v>
                </c:pt>
                <c:pt idx="1007">
                  <c:v>-0.30961599999999995</c:v>
                </c:pt>
                <c:pt idx="1008">
                  <c:v>-0.15961599999999998</c:v>
                </c:pt>
                <c:pt idx="1009">
                  <c:v>-0.14961599999999997</c:v>
                </c:pt>
                <c:pt idx="1010">
                  <c:v>-1.9615999999999967E-2</c:v>
                </c:pt>
                <c:pt idx="1011">
                  <c:v>0.17038400000000009</c:v>
                </c:pt>
                <c:pt idx="1012">
                  <c:v>0.3003840000000001</c:v>
                </c:pt>
                <c:pt idx="1013">
                  <c:v>0.46038400000000002</c:v>
                </c:pt>
                <c:pt idx="1014">
                  <c:v>0.59038400000000013</c:v>
                </c:pt>
                <c:pt idx="1015">
                  <c:v>0.67038399999999998</c:v>
                </c:pt>
                <c:pt idx="1016">
                  <c:v>0.85038400000000014</c:v>
                </c:pt>
                <c:pt idx="1017">
                  <c:v>0.91038399999999997</c:v>
                </c:pt>
                <c:pt idx="1018">
                  <c:v>1.020384</c:v>
                </c:pt>
                <c:pt idx="1019">
                  <c:v>1.1503839999999999</c:v>
                </c:pt>
                <c:pt idx="1020">
                  <c:v>1.2203840000000001</c:v>
                </c:pt>
                <c:pt idx="1021">
                  <c:v>1.5503839999999998</c:v>
                </c:pt>
                <c:pt idx="1022">
                  <c:v>1.520384</c:v>
                </c:pt>
                <c:pt idx="1023">
                  <c:v>1.7203840000000001</c:v>
                </c:pt>
                <c:pt idx="1024">
                  <c:v>1.790384</c:v>
                </c:pt>
                <c:pt idx="1025">
                  <c:v>2.0103839999999997</c:v>
                </c:pt>
                <c:pt idx="1026">
                  <c:v>2.020384</c:v>
                </c:pt>
                <c:pt idx="1027">
                  <c:v>2.2803839999999997</c:v>
                </c:pt>
                <c:pt idx="1028">
                  <c:v>2.3003839999999998</c:v>
                </c:pt>
                <c:pt idx="1029">
                  <c:v>2.560384</c:v>
                </c:pt>
                <c:pt idx="1030">
                  <c:v>2.580384</c:v>
                </c:pt>
                <c:pt idx="1031">
                  <c:v>2.6103839999999998</c:v>
                </c:pt>
                <c:pt idx="1032">
                  <c:v>2.7203840000000001</c:v>
                </c:pt>
                <c:pt idx="1033">
                  <c:v>2.7803839999999997</c:v>
                </c:pt>
                <c:pt idx="1034">
                  <c:v>2.870384</c:v>
                </c:pt>
                <c:pt idx="1035">
                  <c:v>3.0003839999999999</c:v>
                </c:pt>
                <c:pt idx="1036">
                  <c:v>3.1303839999999998</c:v>
                </c:pt>
                <c:pt idx="1037">
                  <c:v>3.2303839999999999</c:v>
                </c:pt>
                <c:pt idx="1038">
                  <c:v>3.3503839999999996</c:v>
                </c:pt>
                <c:pt idx="1039">
                  <c:v>3.4003840000000003</c:v>
                </c:pt>
                <c:pt idx="1040">
                  <c:v>3.5703840000000002</c:v>
                </c:pt>
                <c:pt idx="1041">
                  <c:v>3.6103840000000003</c:v>
                </c:pt>
                <c:pt idx="1042">
                  <c:v>3.5603839999999995</c:v>
                </c:pt>
                <c:pt idx="1043">
                  <c:v>3.6503840000000003</c:v>
                </c:pt>
                <c:pt idx="1044">
                  <c:v>3.6503840000000003</c:v>
                </c:pt>
                <c:pt idx="1045">
                  <c:v>3.8103839999999995</c:v>
                </c:pt>
                <c:pt idx="1046">
                  <c:v>3.7703839999999995</c:v>
                </c:pt>
                <c:pt idx="1047">
                  <c:v>3.8003839999999998</c:v>
                </c:pt>
                <c:pt idx="1048">
                  <c:v>3.9103840000000001</c:v>
                </c:pt>
                <c:pt idx="1049">
                  <c:v>3.9203839999999999</c:v>
                </c:pt>
                <c:pt idx="1050">
                  <c:v>3.7703839999999995</c:v>
                </c:pt>
                <c:pt idx="1051">
                  <c:v>3.7703839999999995</c:v>
                </c:pt>
                <c:pt idx="1052">
                  <c:v>3.7603839999999997</c:v>
                </c:pt>
                <c:pt idx="1053">
                  <c:v>3.7603839999999997</c:v>
                </c:pt>
                <c:pt idx="1054">
                  <c:v>3.8103839999999995</c:v>
                </c:pt>
                <c:pt idx="1055">
                  <c:v>3.7503839999999999</c:v>
                </c:pt>
                <c:pt idx="1056">
                  <c:v>3.7503839999999999</c:v>
                </c:pt>
                <c:pt idx="1057">
                  <c:v>3.8503839999999996</c:v>
                </c:pt>
                <c:pt idx="1058">
                  <c:v>3.5903839999999998</c:v>
                </c:pt>
                <c:pt idx="1059">
                  <c:v>3.6703839999999999</c:v>
                </c:pt>
                <c:pt idx="1060">
                  <c:v>3.5103839999999997</c:v>
                </c:pt>
                <c:pt idx="1061">
                  <c:v>3.4503840000000001</c:v>
                </c:pt>
                <c:pt idx="1062">
                  <c:v>3.3203840000000002</c:v>
                </c:pt>
                <c:pt idx="1063">
                  <c:v>3.4003840000000003</c:v>
                </c:pt>
                <c:pt idx="1064">
                  <c:v>3.290384</c:v>
                </c:pt>
                <c:pt idx="1065">
                  <c:v>3.2203840000000001</c:v>
                </c:pt>
                <c:pt idx="1066">
                  <c:v>3.1603840000000001</c:v>
                </c:pt>
                <c:pt idx="1067">
                  <c:v>2.9903840000000002</c:v>
                </c:pt>
                <c:pt idx="1068">
                  <c:v>2.9003839999999999</c:v>
                </c:pt>
                <c:pt idx="1069">
                  <c:v>2.810384</c:v>
                </c:pt>
                <c:pt idx="1070">
                  <c:v>2.6603840000000001</c:v>
                </c:pt>
                <c:pt idx="1071">
                  <c:v>2.540384</c:v>
                </c:pt>
                <c:pt idx="1072">
                  <c:v>2.4003839999999999</c:v>
                </c:pt>
                <c:pt idx="1073">
                  <c:v>2.3403839999999998</c:v>
                </c:pt>
                <c:pt idx="1074">
                  <c:v>2.1903839999999999</c:v>
                </c:pt>
                <c:pt idx="1075">
                  <c:v>1.9203839999999999</c:v>
                </c:pt>
                <c:pt idx="1076">
                  <c:v>1.9903840000000002</c:v>
                </c:pt>
                <c:pt idx="1077">
                  <c:v>1.790384</c:v>
                </c:pt>
                <c:pt idx="1078">
                  <c:v>1.7503839999999999</c:v>
                </c:pt>
                <c:pt idx="1079">
                  <c:v>1.5003839999999999</c:v>
                </c:pt>
                <c:pt idx="1080">
                  <c:v>1.4103840000000001</c:v>
                </c:pt>
                <c:pt idx="1081">
                  <c:v>1.3003839999999998</c:v>
                </c:pt>
                <c:pt idx="1082">
                  <c:v>1.2103839999999999</c:v>
                </c:pt>
                <c:pt idx="1083">
                  <c:v>0.97038400000000002</c:v>
                </c:pt>
                <c:pt idx="1084">
                  <c:v>0.940384</c:v>
                </c:pt>
                <c:pt idx="1085">
                  <c:v>0.75038400000000005</c:v>
                </c:pt>
                <c:pt idx="1086">
                  <c:v>0.61038400000000015</c:v>
                </c:pt>
                <c:pt idx="1087">
                  <c:v>0.43038399999999999</c:v>
                </c:pt>
                <c:pt idx="1088">
                  <c:v>0.34038400000000013</c:v>
                </c:pt>
                <c:pt idx="1089">
                  <c:v>0.23038400000000003</c:v>
                </c:pt>
                <c:pt idx="1090">
                  <c:v>6.0384000000000104E-2</c:v>
                </c:pt>
                <c:pt idx="1091">
                  <c:v>-5.9616000000000002E-2</c:v>
                </c:pt>
                <c:pt idx="1092">
                  <c:v>-0.12961599999999995</c:v>
                </c:pt>
                <c:pt idx="1093">
                  <c:v>-0.23961599999999994</c:v>
                </c:pt>
                <c:pt idx="1094">
                  <c:v>-0.39961599999999997</c:v>
                </c:pt>
                <c:pt idx="1095">
                  <c:v>-0.40961599999999992</c:v>
                </c:pt>
                <c:pt idx="1096">
                  <c:v>-0.51961599999999997</c:v>
                </c:pt>
                <c:pt idx="1097">
                  <c:v>-0.65961599999999998</c:v>
                </c:pt>
                <c:pt idx="1098">
                  <c:v>-0.83961599999999992</c:v>
                </c:pt>
                <c:pt idx="1099">
                  <c:v>-0.84961599999999993</c:v>
                </c:pt>
                <c:pt idx="1100">
                  <c:v>-0.83961599999999992</c:v>
                </c:pt>
                <c:pt idx="1101">
                  <c:v>-1.0696159999999999</c:v>
                </c:pt>
                <c:pt idx="1102">
                  <c:v>-1.0596159999999999</c:v>
                </c:pt>
                <c:pt idx="1103">
                  <c:v>-1.2196159999999998</c:v>
                </c:pt>
                <c:pt idx="1104">
                  <c:v>-1.2596159999999998</c:v>
                </c:pt>
                <c:pt idx="1105">
                  <c:v>-1.169616</c:v>
                </c:pt>
                <c:pt idx="1106">
                  <c:v>-1.3396159999999999</c:v>
                </c:pt>
                <c:pt idx="1107">
                  <c:v>-1.3596159999999999</c:v>
                </c:pt>
                <c:pt idx="1108">
                  <c:v>-1.3496159999999999</c:v>
                </c:pt>
                <c:pt idx="1109">
                  <c:v>-1.3196159999999999</c:v>
                </c:pt>
                <c:pt idx="1110">
                  <c:v>-1.3196159999999999</c:v>
                </c:pt>
                <c:pt idx="1111">
                  <c:v>-1.3696159999999999</c:v>
                </c:pt>
                <c:pt idx="1112">
                  <c:v>-1.3696159999999999</c:v>
                </c:pt>
                <c:pt idx="1113">
                  <c:v>-1.3196159999999999</c:v>
                </c:pt>
                <c:pt idx="1114">
                  <c:v>-1.3396159999999999</c:v>
                </c:pt>
                <c:pt idx="1115">
                  <c:v>-1.2496160000000001</c:v>
                </c:pt>
                <c:pt idx="1116">
                  <c:v>-1.3596159999999999</c:v>
                </c:pt>
                <c:pt idx="1117">
                  <c:v>-1.3396159999999999</c:v>
                </c:pt>
                <c:pt idx="1118">
                  <c:v>-1.2496160000000001</c:v>
                </c:pt>
                <c:pt idx="1119">
                  <c:v>-1.229616</c:v>
                </c:pt>
                <c:pt idx="1120">
                  <c:v>-1.139616</c:v>
                </c:pt>
                <c:pt idx="1121">
                  <c:v>-1.0796159999999999</c:v>
                </c:pt>
                <c:pt idx="1122">
                  <c:v>-1.0796159999999999</c:v>
                </c:pt>
                <c:pt idx="1123">
                  <c:v>-0.91961599999999999</c:v>
                </c:pt>
                <c:pt idx="1124">
                  <c:v>-0.929616</c:v>
                </c:pt>
                <c:pt idx="1125">
                  <c:v>-0.83961599999999992</c:v>
                </c:pt>
                <c:pt idx="1126">
                  <c:v>-0.76961599999999997</c:v>
                </c:pt>
                <c:pt idx="1127">
                  <c:v>-0.71961599999999992</c:v>
                </c:pt>
                <c:pt idx="1128">
                  <c:v>-0.50961599999999996</c:v>
                </c:pt>
                <c:pt idx="1129">
                  <c:v>-0.49961599999999995</c:v>
                </c:pt>
                <c:pt idx="1130">
                  <c:v>-0.39961599999999997</c:v>
                </c:pt>
                <c:pt idx="1131">
                  <c:v>-0.29961599999999994</c:v>
                </c:pt>
                <c:pt idx="1132">
                  <c:v>-0.1996159999999999</c:v>
                </c:pt>
                <c:pt idx="1133">
                  <c:v>-0.16961599999999999</c:v>
                </c:pt>
                <c:pt idx="1134">
                  <c:v>-0.10961599999999994</c:v>
                </c:pt>
                <c:pt idx="1135">
                  <c:v>0.190384</c:v>
                </c:pt>
                <c:pt idx="1136">
                  <c:v>9.038400000000002E-2</c:v>
                </c:pt>
                <c:pt idx="1137">
                  <c:v>0.34038400000000013</c:v>
                </c:pt>
                <c:pt idx="1138">
                  <c:v>0.37038400000000016</c:v>
                </c:pt>
                <c:pt idx="1139">
                  <c:v>0.57038400000000011</c:v>
                </c:pt>
                <c:pt idx="1140">
                  <c:v>0.73038400000000003</c:v>
                </c:pt>
                <c:pt idx="1141">
                  <c:v>0.84038400000000013</c:v>
                </c:pt>
                <c:pt idx="1142">
                  <c:v>0.93038399999999999</c:v>
                </c:pt>
                <c:pt idx="1143">
                  <c:v>0.91038399999999997</c:v>
                </c:pt>
                <c:pt idx="1144">
                  <c:v>1.1403840000000001</c:v>
                </c:pt>
                <c:pt idx="1145">
                  <c:v>1.1603840000000001</c:v>
                </c:pt>
                <c:pt idx="1146">
                  <c:v>1.330384</c:v>
                </c:pt>
                <c:pt idx="1147">
                  <c:v>1.5103839999999997</c:v>
                </c:pt>
                <c:pt idx="1148">
                  <c:v>1.6903839999999999</c:v>
                </c:pt>
                <c:pt idx="1149">
                  <c:v>1.8203839999999998</c:v>
                </c:pt>
                <c:pt idx="1150">
                  <c:v>1.9003839999999999</c:v>
                </c:pt>
                <c:pt idx="1151">
                  <c:v>1.9003839999999999</c:v>
                </c:pt>
                <c:pt idx="1152">
                  <c:v>2.0503839999999998</c:v>
                </c:pt>
                <c:pt idx="1153">
                  <c:v>2.100384</c:v>
                </c:pt>
                <c:pt idx="1154">
                  <c:v>2.2403840000000002</c:v>
                </c:pt>
                <c:pt idx="1155">
                  <c:v>2.2203840000000001</c:v>
                </c:pt>
                <c:pt idx="1156">
                  <c:v>2.3803839999999998</c:v>
                </c:pt>
                <c:pt idx="1157">
                  <c:v>2.3903840000000001</c:v>
                </c:pt>
                <c:pt idx="1158">
                  <c:v>2.3803839999999998</c:v>
                </c:pt>
                <c:pt idx="1159">
                  <c:v>2.4903840000000002</c:v>
                </c:pt>
                <c:pt idx="1160">
                  <c:v>2.5703839999999998</c:v>
                </c:pt>
                <c:pt idx="1161">
                  <c:v>2.6303839999999998</c:v>
                </c:pt>
                <c:pt idx="1162">
                  <c:v>2.790384</c:v>
                </c:pt>
                <c:pt idx="1163">
                  <c:v>2.810384</c:v>
                </c:pt>
                <c:pt idx="1164">
                  <c:v>2.810384</c:v>
                </c:pt>
                <c:pt idx="1165">
                  <c:v>2.9403839999999999</c:v>
                </c:pt>
                <c:pt idx="1166">
                  <c:v>2.8803839999999998</c:v>
                </c:pt>
                <c:pt idx="1167">
                  <c:v>2.9703840000000001</c:v>
                </c:pt>
                <c:pt idx="1168">
                  <c:v>2.9403839999999999</c:v>
                </c:pt>
                <c:pt idx="1169">
                  <c:v>3.0903839999999998</c:v>
                </c:pt>
                <c:pt idx="1170">
                  <c:v>3.1703839999999999</c:v>
                </c:pt>
                <c:pt idx="1171">
                  <c:v>3.1403840000000001</c:v>
                </c:pt>
                <c:pt idx="1172">
                  <c:v>3.1303839999999998</c:v>
                </c:pt>
                <c:pt idx="1173">
                  <c:v>3.1803840000000001</c:v>
                </c:pt>
                <c:pt idx="1174">
                  <c:v>3.080384</c:v>
                </c:pt>
                <c:pt idx="1175">
                  <c:v>3.040384</c:v>
                </c:pt>
                <c:pt idx="1176">
                  <c:v>3.1503839999999999</c:v>
                </c:pt>
                <c:pt idx="1177">
                  <c:v>3.0003839999999999</c:v>
                </c:pt>
                <c:pt idx="1178">
                  <c:v>3.1503839999999999</c:v>
                </c:pt>
                <c:pt idx="1179">
                  <c:v>3.080384</c:v>
                </c:pt>
                <c:pt idx="1180">
                  <c:v>3.080384</c:v>
                </c:pt>
                <c:pt idx="1181">
                  <c:v>2.8903840000000001</c:v>
                </c:pt>
                <c:pt idx="1182">
                  <c:v>2.9103840000000001</c:v>
                </c:pt>
                <c:pt idx="1183">
                  <c:v>2.8203839999999998</c:v>
                </c:pt>
                <c:pt idx="1184">
                  <c:v>2.830384</c:v>
                </c:pt>
                <c:pt idx="1185">
                  <c:v>2.770384</c:v>
                </c:pt>
                <c:pt idx="1186">
                  <c:v>2.7203840000000001</c:v>
                </c:pt>
                <c:pt idx="1187">
                  <c:v>2.600384</c:v>
                </c:pt>
                <c:pt idx="1188">
                  <c:v>2.560384</c:v>
                </c:pt>
                <c:pt idx="1189">
                  <c:v>2.4603839999999999</c:v>
                </c:pt>
                <c:pt idx="1190">
                  <c:v>2.4203839999999999</c:v>
                </c:pt>
                <c:pt idx="1191">
                  <c:v>2.3003839999999998</c:v>
                </c:pt>
                <c:pt idx="1192">
                  <c:v>2.3403839999999998</c:v>
                </c:pt>
                <c:pt idx="1193">
                  <c:v>2.1603840000000001</c:v>
                </c:pt>
                <c:pt idx="1194">
                  <c:v>2.020384</c:v>
                </c:pt>
                <c:pt idx="1195">
                  <c:v>2.0003839999999999</c:v>
                </c:pt>
                <c:pt idx="1196">
                  <c:v>1.8203839999999998</c:v>
                </c:pt>
                <c:pt idx="1197">
                  <c:v>1.8203839999999998</c:v>
                </c:pt>
                <c:pt idx="1198">
                  <c:v>1.6703839999999999</c:v>
                </c:pt>
                <c:pt idx="1199">
                  <c:v>1.4403839999999999</c:v>
                </c:pt>
                <c:pt idx="1200">
                  <c:v>1.4303840000000001</c:v>
                </c:pt>
                <c:pt idx="1201">
                  <c:v>1.3403839999999998</c:v>
                </c:pt>
                <c:pt idx="1202">
                  <c:v>1.2303839999999999</c:v>
                </c:pt>
                <c:pt idx="1203">
                  <c:v>1.0703840000000002</c:v>
                </c:pt>
                <c:pt idx="1204">
                  <c:v>0.8103840000000001</c:v>
                </c:pt>
                <c:pt idx="1205">
                  <c:v>0.65038399999999996</c:v>
                </c:pt>
                <c:pt idx="1206">
                  <c:v>0.59038400000000013</c:v>
                </c:pt>
                <c:pt idx="1207">
                  <c:v>0.51038400000000006</c:v>
                </c:pt>
                <c:pt idx="1208">
                  <c:v>0.40038399999999996</c:v>
                </c:pt>
                <c:pt idx="1209">
                  <c:v>0.32038400000000011</c:v>
                </c:pt>
                <c:pt idx="1210">
                  <c:v>0.23038400000000003</c:v>
                </c:pt>
                <c:pt idx="1211">
                  <c:v>-9.6159999999999579E-3</c:v>
                </c:pt>
                <c:pt idx="1212">
                  <c:v>-0.13961599999999996</c:v>
                </c:pt>
                <c:pt idx="1213">
                  <c:v>-0.22961599999999993</c:v>
                </c:pt>
                <c:pt idx="1214">
                  <c:v>-0.30961599999999995</c:v>
                </c:pt>
                <c:pt idx="1215">
                  <c:v>-0.41961599999999993</c:v>
                </c:pt>
                <c:pt idx="1216">
                  <c:v>-0.53961599999999998</c:v>
                </c:pt>
                <c:pt idx="1217">
                  <c:v>-0.60961599999999994</c:v>
                </c:pt>
                <c:pt idx="1218">
                  <c:v>-0.66961599999999999</c:v>
                </c:pt>
                <c:pt idx="1219">
                  <c:v>-0.74961599999999995</c:v>
                </c:pt>
                <c:pt idx="1220">
                  <c:v>-0.84961599999999993</c:v>
                </c:pt>
                <c:pt idx="1221">
                  <c:v>-0.99961599999999995</c:v>
                </c:pt>
                <c:pt idx="1222">
                  <c:v>-1.0296159999999999</c:v>
                </c:pt>
                <c:pt idx="1223">
                  <c:v>-1.169616</c:v>
                </c:pt>
                <c:pt idx="1224">
                  <c:v>-1.2496160000000001</c:v>
                </c:pt>
                <c:pt idx="1225">
                  <c:v>-1.2396159999999998</c:v>
                </c:pt>
                <c:pt idx="1226">
                  <c:v>-1.3396159999999999</c:v>
                </c:pt>
                <c:pt idx="1227">
                  <c:v>-1.419616</c:v>
                </c:pt>
                <c:pt idx="1228">
                  <c:v>-1.459616</c:v>
                </c:pt>
                <c:pt idx="1229">
                  <c:v>-1.479616</c:v>
                </c:pt>
                <c:pt idx="1230">
                  <c:v>-1.6196159999999999</c:v>
                </c:pt>
                <c:pt idx="1231">
                  <c:v>-1.729616</c:v>
                </c:pt>
                <c:pt idx="1232">
                  <c:v>-1.5496159999999999</c:v>
                </c:pt>
                <c:pt idx="1233">
                  <c:v>-1.709616</c:v>
                </c:pt>
                <c:pt idx="1234">
                  <c:v>-1.649616</c:v>
                </c:pt>
                <c:pt idx="1235">
                  <c:v>-1.649616</c:v>
                </c:pt>
                <c:pt idx="1236">
                  <c:v>-1.729616</c:v>
                </c:pt>
                <c:pt idx="1237">
                  <c:v>-1.639616</c:v>
                </c:pt>
                <c:pt idx="1238">
                  <c:v>-1.5896159999999999</c:v>
                </c:pt>
                <c:pt idx="1239">
                  <c:v>-1.679616</c:v>
                </c:pt>
                <c:pt idx="1240">
                  <c:v>-1.5996159999999999</c:v>
                </c:pt>
                <c:pt idx="1241">
                  <c:v>-1.5796159999999999</c:v>
                </c:pt>
                <c:pt idx="1242">
                  <c:v>-1.5696159999999999</c:v>
                </c:pt>
                <c:pt idx="1243">
                  <c:v>-1.4996160000000001</c:v>
                </c:pt>
                <c:pt idx="1244">
                  <c:v>-1.399616</c:v>
                </c:pt>
                <c:pt idx="1245">
                  <c:v>-1.389616</c:v>
                </c:pt>
                <c:pt idx="1246">
                  <c:v>-1.2496160000000001</c:v>
                </c:pt>
                <c:pt idx="1247">
                  <c:v>-1.379616</c:v>
                </c:pt>
                <c:pt idx="1248">
                  <c:v>-1.169616</c:v>
                </c:pt>
                <c:pt idx="1249">
                  <c:v>-1.229616</c:v>
                </c:pt>
                <c:pt idx="1250">
                  <c:v>-1.0596159999999999</c:v>
                </c:pt>
                <c:pt idx="1251">
                  <c:v>-0.96961599999999992</c:v>
                </c:pt>
                <c:pt idx="1252">
                  <c:v>-0.93961600000000001</c:v>
                </c:pt>
                <c:pt idx="1253">
                  <c:v>-0.86961599999999994</c:v>
                </c:pt>
                <c:pt idx="1254">
                  <c:v>-0.79961599999999999</c:v>
                </c:pt>
                <c:pt idx="1255">
                  <c:v>-0.68961600000000001</c:v>
                </c:pt>
                <c:pt idx="1256">
                  <c:v>-0.65961599999999998</c:v>
                </c:pt>
                <c:pt idx="1257">
                  <c:v>-0.45961599999999997</c:v>
                </c:pt>
                <c:pt idx="1258">
                  <c:v>-0.35961599999999994</c:v>
                </c:pt>
                <c:pt idx="1259">
                  <c:v>-0.1996159999999999</c:v>
                </c:pt>
                <c:pt idx="1260">
                  <c:v>-0.11961599999999994</c:v>
                </c:pt>
                <c:pt idx="1261">
                  <c:v>-9.6159999999999579E-3</c:v>
                </c:pt>
                <c:pt idx="1262">
                  <c:v>-9.6159999999999579E-3</c:v>
                </c:pt>
                <c:pt idx="1263">
                  <c:v>0.21038400000000002</c:v>
                </c:pt>
                <c:pt idx="1264">
                  <c:v>0.37038400000000016</c:v>
                </c:pt>
                <c:pt idx="1265">
                  <c:v>0.45038400000000001</c:v>
                </c:pt>
                <c:pt idx="1266">
                  <c:v>0.5503840000000001</c:v>
                </c:pt>
                <c:pt idx="1267">
                  <c:v>0.62038400000000016</c:v>
                </c:pt>
                <c:pt idx="1268">
                  <c:v>0.71038400000000002</c:v>
                </c:pt>
                <c:pt idx="1269">
                  <c:v>0.8103840000000001</c:v>
                </c:pt>
                <c:pt idx="1270">
                  <c:v>0.90038399999999996</c:v>
                </c:pt>
                <c:pt idx="1271">
                  <c:v>1.060384</c:v>
                </c:pt>
                <c:pt idx="1272">
                  <c:v>1.1703839999999999</c:v>
                </c:pt>
                <c:pt idx="1273">
                  <c:v>1.2303839999999999</c:v>
                </c:pt>
                <c:pt idx="1274">
                  <c:v>1.4003839999999999</c:v>
                </c:pt>
                <c:pt idx="1275">
                  <c:v>1.4803839999999999</c:v>
                </c:pt>
                <c:pt idx="1276">
                  <c:v>1.580384</c:v>
                </c:pt>
                <c:pt idx="1277">
                  <c:v>1.7503839999999999</c:v>
                </c:pt>
                <c:pt idx="1278">
                  <c:v>1.8803839999999998</c:v>
                </c:pt>
                <c:pt idx="1279">
                  <c:v>1.9703840000000001</c:v>
                </c:pt>
                <c:pt idx="1280">
                  <c:v>2.0903839999999998</c:v>
                </c:pt>
                <c:pt idx="1281">
                  <c:v>2.120384</c:v>
                </c:pt>
                <c:pt idx="1282">
                  <c:v>2.2303839999999999</c:v>
                </c:pt>
                <c:pt idx="1283">
                  <c:v>2.330384</c:v>
                </c:pt>
                <c:pt idx="1284">
                  <c:v>2.4503840000000001</c:v>
                </c:pt>
                <c:pt idx="1285">
                  <c:v>2.5003839999999999</c:v>
                </c:pt>
                <c:pt idx="1286">
                  <c:v>2.4703840000000001</c:v>
                </c:pt>
                <c:pt idx="1287">
                  <c:v>2.5703839999999998</c:v>
                </c:pt>
                <c:pt idx="1288">
                  <c:v>2.6403840000000001</c:v>
                </c:pt>
                <c:pt idx="1289">
                  <c:v>2.6903839999999999</c:v>
                </c:pt>
                <c:pt idx="1290">
                  <c:v>2.8803839999999998</c:v>
                </c:pt>
                <c:pt idx="1291">
                  <c:v>2.9003839999999999</c:v>
                </c:pt>
                <c:pt idx="1292">
                  <c:v>3.0003839999999999</c:v>
                </c:pt>
                <c:pt idx="1293">
                  <c:v>2.9703840000000001</c:v>
                </c:pt>
                <c:pt idx="1294">
                  <c:v>3.0903839999999998</c:v>
                </c:pt>
                <c:pt idx="1295">
                  <c:v>3.020384</c:v>
                </c:pt>
                <c:pt idx="1296">
                  <c:v>3.1303839999999998</c:v>
                </c:pt>
                <c:pt idx="1297">
                  <c:v>3.0003839999999999</c:v>
                </c:pt>
                <c:pt idx="1298">
                  <c:v>3.0003839999999999</c:v>
                </c:pt>
                <c:pt idx="1299">
                  <c:v>3.1103839999999998</c:v>
                </c:pt>
                <c:pt idx="1300">
                  <c:v>3.120384</c:v>
                </c:pt>
                <c:pt idx="1301">
                  <c:v>3.060384</c:v>
                </c:pt>
                <c:pt idx="1302">
                  <c:v>3.1103839999999998</c:v>
                </c:pt>
                <c:pt idx="1303">
                  <c:v>3.0303839999999997</c:v>
                </c:pt>
                <c:pt idx="1304">
                  <c:v>2.9903840000000002</c:v>
                </c:pt>
                <c:pt idx="1305">
                  <c:v>2.9603839999999999</c:v>
                </c:pt>
                <c:pt idx="1306">
                  <c:v>2.9103840000000001</c:v>
                </c:pt>
                <c:pt idx="1307">
                  <c:v>2.790384</c:v>
                </c:pt>
                <c:pt idx="1308">
                  <c:v>2.830384</c:v>
                </c:pt>
                <c:pt idx="1309">
                  <c:v>2.7203840000000001</c:v>
                </c:pt>
                <c:pt idx="1310">
                  <c:v>2.7203840000000001</c:v>
                </c:pt>
                <c:pt idx="1311">
                  <c:v>2.6703839999999999</c:v>
                </c:pt>
                <c:pt idx="1312">
                  <c:v>2.5303839999999997</c:v>
                </c:pt>
                <c:pt idx="1313">
                  <c:v>2.4603839999999999</c:v>
                </c:pt>
                <c:pt idx="1314">
                  <c:v>2.290384</c:v>
                </c:pt>
                <c:pt idx="1315">
                  <c:v>2.270384</c:v>
                </c:pt>
                <c:pt idx="1316">
                  <c:v>2.1503839999999999</c:v>
                </c:pt>
                <c:pt idx="1317">
                  <c:v>2.100384</c:v>
                </c:pt>
                <c:pt idx="1318">
                  <c:v>1.9803839999999999</c:v>
                </c:pt>
                <c:pt idx="1319">
                  <c:v>1.850384</c:v>
                </c:pt>
                <c:pt idx="1320">
                  <c:v>1.8003839999999998</c:v>
                </c:pt>
                <c:pt idx="1321">
                  <c:v>1.6503839999999999</c:v>
                </c:pt>
                <c:pt idx="1322">
                  <c:v>1.540384</c:v>
                </c:pt>
                <c:pt idx="1323">
                  <c:v>1.4403839999999999</c:v>
                </c:pt>
                <c:pt idx="1324">
                  <c:v>1.4703840000000001</c:v>
                </c:pt>
                <c:pt idx="1325">
                  <c:v>1.2303839999999999</c:v>
                </c:pt>
                <c:pt idx="1326">
                  <c:v>1.080384</c:v>
                </c:pt>
                <c:pt idx="1327">
                  <c:v>1.020384</c:v>
                </c:pt>
                <c:pt idx="1328">
                  <c:v>0.82038400000000011</c:v>
                </c:pt>
                <c:pt idx="1329">
                  <c:v>0.70038400000000001</c:v>
                </c:pt>
                <c:pt idx="1330">
                  <c:v>0.65038399999999996</c:v>
                </c:pt>
                <c:pt idx="1331">
                  <c:v>0.42038399999999998</c:v>
                </c:pt>
                <c:pt idx="1332">
                  <c:v>0.39038399999999995</c:v>
                </c:pt>
                <c:pt idx="1333">
                  <c:v>0.29038400000000009</c:v>
                </c:pt>
                <c:pt idx="1334">
                  <c:v>3.0384000000000078E-2</c:v>
                </c:pt>
                <c:pt idx="1335">
                  <c:v>3.8400000000005097E-4</c:v>
                </c:pt>
                <c:pt idx="1336">
                  <c:v>-4.9615999999999993E-2</c:v>
                </c:pt>
                <c:pt idx="1337">
                  <c:v>-7.9615999999999909E-2</c:v>
                </c:pt>
                <c:pt idx="1338">
                  <c:v>-0.25961599999999996</c:v>
                </c:pt>
                <c:pt idx="1339">
                  <c:v>-0.31961599999999996</c:v>
                </c:pt>
                <c:pt idx="1340">
                  <c:v>-0.46961599999999992</c:v>
                </c:pt>
                <c:pt idx="1341">
                  <c:v>-0.51961599999999997</c:v>
                </c:pt>
                <c:pt idx="1342">
                  <c:v>-0.68961600000000001</c:v>
                </c:pt>
                <c:pt idx="1343">
                  <c:v>-0.70961599999999991</c:v>
                </c:pt>
                <c:pt idx="1344">
                  <c:v>-0.83961599999999992</c:v>
                </c:pt>
                <c:pt idx="1345">
                  <c:v>-0.84961599999999993</c:v>
                </c:pt>
                <c:pt idx="1346">
                  <c:v>-0.96961599999999992</c:v>
                </c:pt>
                <c:pt idx="1347">
                  <c:v>-0.94961600000000002</c:v>
                </c:pt>
                <c:pt idx="1348">
                  <c:v>-1.0496159999999999</c:v>
                </c:pt>
                <c:pt idx="1349">
                  <c:v>-1.0896159999999999</c:v>
                </c:pt>
                <c:pt idx="1350">
                  <c:v>-1.169616</c:v>
                </c:pt>
                <c:pt idx="1351">
                  <c:v>-1.209616</c:v>
                </c:pt>
                <c:pt idx="1352">
                  <c:v>-1.2696160000000001</c:v>
                </c:pt>
                <c:pt idx="1353">
                  <c:v>-1.3596159999999999</c:v>
                </c:pt>
                <c:pt idx="1354">
                  <c:v>-1.399616</c:v>
                </c:pt>
                <c:pt idx="1355">
                  <c:v>-1.389616</c:v>
                </c:pt>
                <c:pt idx="1356">
                  <c:v>-1.479616</c:v>
                </c:pt>
                <c:pt idx="1357">
                  <c:v>-1.419616</c:v>
                </c:pt>
                <c:pt idx="1358">
                  <c:v>-1.4496159999999998</c:v>
                </c:pt>
                <c:pt idx="1359">
                  <c:v>-1.409616</c:v>
                </c:pt>
                <c:pt idx="1360">
                  <c:v>-1.409616</c:v>
                </c:pt>
                <c:pt idx="1361">
                  <c:v>-1.3596159999999999</c:v>
                </c:pt>
                <c:pt idx="1362">
                  <c:v>-1.3396159999999999</c:v>
                </c:pt>
                <c:pt idx="1363">
                  <c:v>-1.3196159999999999</c:v>
                </c:pt>
                <c:pt idx="1364">
                  <c:v>-1.2896160000000001</c:v>
                </c:pt>
                <c:pt idx="1365">
                  <c:v>-1.189616</c:v>
                </c:pt>
                <c:pt idx="1366">
                  <c:v>-1.159616</c:v>
                </c:pt>
                <c:pt idx="1367">
                  <c:v>-1.199616</c:v>
                </c:pt>
                <c:pt idx="1368">
                  <c:v>-1.0696159999999999</c:v>
                </c:pt>
                <c:pt idx="1369">
                  <c:v>-0.99961599999999995</c:v>
                </c:pt>
                <c:pt idx="1370">
                  <c:v>-0.90961599999999998</c:v>
                </c:pt>
                <c:pt idx="1371">
                  <c:v>-0.929616</c:v>
                </c:pt>
                <c:pt idx="1372">
                  <c:v>-0.85961599999999994</c:v>
                </c:pt>
                <c:pt idx="1373">
                  <c:v>-0.82961599999999991</c:v>
                </c:pt>
                <c:pt idx="1374">
                  <c:v>-0.76961599999999997</c:v>
                </c:pt>
                <c:pt idx="1375">
                  <c:v>-0.66961599999999999</c:v>
                </c:pt>
                <c:pt idx="1376">
                  <c:v>-0.5696159999999999</c:v>
                </c:pt>
                <c:pt idx="1377">
                  <c:v>-0.41961599999999993</c:v>
                </c:pt>
                <c:pt idx="1378">
                  <c:v>-0.33961599999999997</c:v>
                </c:pt>
                <c:pt idx="1379">
                  <c:v>-0.22961599999999993</c:v>
                </c:pt>
                <c:pt idx="1380">
                  <c:v>-9.9615999999999927E-2</c:v>
                </c:pt>
                <c:pt idx="1381">
                  <c:v>-9.6159999999999579E-3</c:v>
                </c:pt>
                <c:pt idx="1382">
                  <c:v>0.12038400000000005</c:v>
                </c:pt>
                <c:pt idx="1383">
                  <c:v>0.21038400000000002</c:v>
                </c:pt>
                <c:pt idx="1384">
                  <c:v>0.3003840000000001</c:v>
                </c:pt>
                <c:pt idx="1385">
                  <c:v>0.45038400000000001</c:v>
                </c:pt>
                <c:pt idx="1386">
                  <c:v>0.65038399999999996</c:v>
                </c:pt>
                <c:pt idx="1387">
                  <c:v>0.75038400000000005</c:v>
                </c:pt>
                <c:pt idx="1388">
                  <c:v>0.82038400000000011</c:v>
                </c:pt>
                <c:pt idx="1389">
                  <c:v>0.90038399999999996</c:v>
                </c:pt>
                <c:pt idx="1390">
                  <c:v>1.1503839999999999</c:v>
                </c:pt>
                <c:pt idx="1391">
                  <c:v>1.2303839999999999</c:v>
                </c:pt>
                <c:pt idx="1392">
                  <c:v>1.350384</c:v>
                </c:pt>
                <c:pt idx="1393">
                  <c:v>1.5003839999999999</c:v>
                </c:pt>
                <c:pt idx="1394">
                  <c:v>1.5503839999999998</c:v>
                </c:pt>
                <c:pt idx="1395">
                  <c:v>1.7603839999999997</c:v>
                </c:pt>
                <c:pt idx="1396">
                  <c:v>1.790384</c:v>
                </c:pt>
                <c:pt idx="1397">
                  <c:v>1.9403839999999999</c:v>
                </c:pt>
                <c:pt idx="1398">
                  <c:v>1.9003839999999999</c:v>
                </c:pt>
                <c:pt idx="1399">
                  <c:v>2.020384</c:v>
                </c:pt>
                <c:pt idx="1400">
                  <c:v>2.100384</c:v>
                </c:pt>
                <c:pt idx="1401">
                  <c:v>2.310384</c:v>
                </c:pt>
                <c:pt idx="1402">
                  <c:v>2.350384</c:v>
                </c:pt>
                <c:pt idx="1403">
                  <c:v>2.5003839999999999</c:v>
                </c:pt>
                <c:pt idx="1404">
                  <c:v>2.5103839999999997</c:v>
                </c:pt>
                <c:pt idx="1405">
                  <c:v>2.620384</c:v>
                </c:pt>
                <c:pt idx="1406">
                  <c:v>2.7103839999999999</c:v>
                </c:pt>
                <c:pt idx="1407">
                  <c:v>2.7503839999999999</c:v>
                </c:pt>
                <c:pt idx="1408">
                  <c:v>2.830384</c:v>
                </c:pt>
                <c:pt idx="1409">
                  <c:v>2.8603839999999998</c:v>
                </c:pt>
                <c:pt idx="1410">
                  <c:v>3.0003839999999999</c:v>
                </c:pt>
                <c:pt idx="1411">
                  <c:v>3.0903839999999998</c:v>
                </c:pt>
                <c:pt idx="1412">
                  <c:v>3.1403840000000001</c:v>
                </c:pt>
                <c:pt idx="1413">
                  <c:v>3.1703839999999999</c:v>
                </c:pt>
                <c:pt idx="1414">
                  <c:v>3.2603839999999997</c:v>
                </c:pt>
                <c:pt idx="1415">
                  <c:v>3.2003840000000001</c:v>
                </c:pt>
                <c:pt idx="1416">
                  <c:v>3.3803839999999998</c:v>
                </c:pt>
                <c:pt idx="1417">
                  <c:v>3.330384</c:v>
                </c:pt>
                <c:pt idx="1418">
                  <c:v>3.4703839999999997</c:v>
                </c:pt>
                <c:pt idx="1419">
                  <c:v>3.4703839999999997</c:v>
                </c:pt>
                <c:pt idx="1420">
                  <c:v>3.4703839999999997</c:v>
                </c:pt>
                <c:pt idx="1421">
                  <c:v>3.3603840000000003</c:v>
                </c:pt>
                <c:pt idx="1422">
                  <c:v>3.4203839999999999</c:v>
                </c:pt>
                <c:pt idx="1423">
                  <c:v>3.3803839999999998</c:v>
                </c:pt>
                <c:pt idx="1424">
                  <c:v>3.370384</c:v>
                </c:pt>
                <c:pt idx="1425">
                  <c:v>3.290384</c:v>
                </c:pt>
                <c:pt idx="1426">
                  <c:v>3.3503839999999996</c:v>
                </c:pt>
                <c:pt idx="1427">
                  <c:v>3.3003839999999998</c:v>
                </c:pt>
                <c:pt idx="1428">
                  <c:v>3.3203840000000002</c:v>
                </c:pt>
                <c:pt idx="1429">
                  <c:v>3.330384</c:v>
                </c:pt>
                <c:pt idx="1430">
                  <c:v>3.3003839999999998</c:v>
                </c:pt>
                <c:pt idx="1431">
                  <c:v>3.1703839999999999</c:v>
                </c:pt>
                <c:pt idx="1432">
                  <c:v>3.2003840000000001</c:v>
                </c:pt>
                <c:pt idx="1433">
                  <c:v>3.100384</c:v>
                </c:pt>
                <c:pt idx="1434">
                  <c:v>3.060384</c:v>
                </c:pt>
                <c:pt idx="1435">
                  <c:v>2.8403839999999998</c:v>
                </c:pt>
                <c:pt idx="1436">
                  <c:v>2.8803839999999998</c:v>
                </c:pt>
                <c:pt idx="1437">
                  <c:v>2.8003839999999998</c:v>
                </c:pt>
                <c:pt idx="1438">
                  <c:v>2.7303839999999999</c:v>
                </c:pt>
                <c:pt idx="1439">
                  <c:v>2.7003840000000001</c:v>
                </c:pt>
                <c:pt idx="1440">
                  <c:v>2.520384</c:v>
                </c:pt>
                <c:pt idx="1441">
                  <c:v>2.580384</c:v>
                </c:pt>
                <c:pt idx="1442">
                  <c:v>2.4603839999999999</c:v>
                </c:pt>
                <c:pt idx="1443">
                  <c:v>2.4003839999999999</c:v>
                </c:pt>
                <c:pt idx="1444">
                  <c:v>2.2503839999999999</c:v>
                </c:pt>
                <c:pt idx="1445">
                  <c:v>2.2203840000000001</c:v>
                </c:pt>
                <c:pt idx="1446">
                  <c:v>2.120384</c:v>
                </c:pt>
                <c:pt idx="1447">
                  <c:v>1.9503840000000001</c:v>
                </c:pt>
                <c:pt idx="1448">
                  <c:v>1.810384</c:v>
                </c:pt>
                <c:pt idx="1449">
                  <c:v>1.7603839999999997</c:v>
                </c:pt>
                <c:pt idx="1450">
                  <c:v>1.7003840000000001</c:v>
                </c:pt>
                <c:pt idx="1451">
                  <c:v>1.6303839999999998</c:v>
                </c:pt>
                <c:pt idx="1452">
                  <c:v>1.4703840000000001</c:v>
                </c:pt>
                <c:pt idx="1453">
                  <c:v>1.330384</c:v>
                </c:pt>
                <c:pt idx="1454">
                  <c:v>1.2303839999999999</c:v>
                </c:pt>
                <c:pt idx="1455">
                  <c:v>1.1403840000000001</c:v>
                </c:pt>
                <c:pt idx="1456">
                  <c:v>0.99038400000000004</c:v>
                </c:pt>
                <c:pt idx="1457">
                  <c:v>0.86038400000000015</c:v>
                </c:pt>
                <c:pt idx="1458">
                  <c:v>0.78038400000000008</c:v>
                </c:pt>
                <c:pt idx="1459">
                  <c:v>0.58038400000000012</c:v>
                </c:pt>
                <c:pt idx="1460">
                  <c:v>0.50038400000000005</c:v>
                </c:pt>
                <c:pt idx="1461">
                  <c:v>0.40038399999999996</c:v>
                </c:pt>
                <c:pt idx="1462">
                  <c:v>0.38038399999999994</c:v>
                </c:pt>
                <c:pt idx="1463">
                  <c:v>0.3003840000000001</c:v>
                </c:pt>
                <c:pt idx="1464">
                  <c:v>0.190384</c:v>
                </c:pt>
                <c:pt idx="1465">
                  <c:v>0.13038400000000006</c:v>
                </c:pt>
                <c:pt idx="1466">
                  <c:v>-0.12961599999999995</c:v>
                </c:pt>
                <c:pt idx="1467">
                  <c:v>-7.9615999999999909E-2</c:v>
                </c:pt>
                <c:pt idx="1468">
                  <c:v>-0.15961599999999998</c:v>
                </c:pt>
                <c:pt idx="1469">
                  <c:v>-0.30961599999999995</c:v>
                </c:pt>
                <c:pt idx="1470">
                  <c:v>-0.16961599999999999</c:v>
                </c:pt>
                <c:pt idx="1471">
                  <c:v>-0.33961599999999997</c:v>
                </c:pt>
                <c:pt idx="1472">
                  <c:v>-0.35961599999999994</c:v>
                </c:pt>
                <c:pt idx="1473">
                  <c:v>-0.48961599999999994</c:v>
                </c:pt>
                <c:pt idx="1474">
                  <c:v>-0.55961599999999989</c:v>
                </c:pt>
                <c:pt idx="1475">
                  <c:v>-0.62961599999999995</c:v>
                </c:pt>
                <c:pt idx="1476">
                  <c:v>-0.65961599999999998</c:v>
                </c:pt>
                <c:pt idx="1477">
                  <c:v>-0.74961599999999995</c:v>
                </c:pt>
                <c:pt idx="1478">
                  <c:v>-0.8196159999999999</c:v>
                </c:pt>
                <c:pt idx="1479">
                  <c:v>-0.8196159999999999</c:v>
                </c:pt>
                <c:pt idx="1480">
                  <c:v>-0.88961599999999996</c:v>
                </c:pt>
                <c:pt idx="1481">
                  <c:v>-0.87961599999999995</c:v>
                </c:pt>
                <c:pt idx="1482">
                  <c:v>-0.93961600000000001</c:v>
                </c:pt>
                <c:pt idx="1483">
                  <c:v>-0.94961600000000002</c:v>
                </c:pt>
                <c:pt idx="1484">
                  <c:v>-0.90961599999999998</c:v>
                </c:pt>
                <c:pt idx="1485">
                  <c:v>-0.929616</c:v>
                </c:pt>
                <c:pt idx="1486">
                  <c:v>-0.96961599999999992</c:v>
                </c:pt>
                <c:pt idx="1487">
                  <c:v>-1.0396159999999999</c:v>
                </c:pt>
                <c:pt idx="1488">
                  <c:v>-0.95961599999999991</c:v>
                </c:pt>
                <c:pt idx="1489">
                  <c:v>-0.89961599999999997</c:v>
                </c:pt>
                <c:pt idx="1490">
                  <c:v>-0.88961599999999996</c:v>
                </c:pt>
                <c:pt idx="1491">
                  <c:v>-0.88961599999999996</c:v>
                </c:pt>
                <c:pt idx="1492">
                  <c:v>-0.79961599999999999</c:v>
                </c:pt>
                <c:pt idx="1493">
                  <c:v>-0.68961600000000001</c:v>
                </c:pt>
                <c:pt idx="1494">
                  <c:v>-0.63961599999999996</c:v>
                </c:pt>
                <c:pt idx="1495">
                  <c:v>-0.65961599999999998</c:v>
                </c:pt>
                <c:pt idx="1496">
                  <c:v>-0.54961599999999988</c:v>
                </c:pt>
                <c:pt idx="1497">
                  <c:v>-0.63961599999999996</c:v>
                </c:pt>
                <c:pt idx="1498">
                  <c:v>-0.57961599999999991</c:v>
                </c:pt>
                <c:pt idx="1499">
                  <c:v>-0.48961599999999994</c:v>
                </c:pt>
                <c:pt idx="1500">
                  <c:v>-0.32961599999999996</c:v>
                </c:pt>
                <c:pt idx="1501">
                  <c:v>-0.37961599999999995</c:v>
                </c:pt>
                <c:pt idx="1502">
                  <c:v>-0.10961599999999994</c:v>
                </c:pt>
                <c:pt idx="1503">
                  <c:v>-0.1996159999999999</c:v>
                </c:pt>
                <c:pt idx="1504">
                  <c:v>-6.96159999999999E-2</c:v>
                </c:pt>
                <c:pt idx="1505">
                  <c:v>9.038400000000002E-2</c:v>
                </c:pt>
                <c:pt idx="1506">
                  <c:v>0.13038400000000006</c:v>
                </c:pt>
                <c:pt idx="1507">
                  <c:v>0.25038400000000005</c:v>
                </c:pt>
                <c:pt idx="1508">
                  <c:v>0.35038400000000014</c:v>
                </c:pt>
                <c:pt idx="1509">
                  <c:v>0.51038400000000006</c:v>
                </c:pt>
                <c:pt idx="1510">
                  <c:v>0.53038400000000008</c:v>
                </c:pt>
                <c:pt idx="1511">
                  <c:v>0.71038400000000002</c:v>
                </c:pt>
                <c:pt idx="1512">
                  <c:v>0.79038400000000009</c:v>
                </c:pt>
                <c:pt idx="1513">
                  <c:v>0.940384</c:v>
                </c:pt>
                <c:pt idx="1514">
                  <c:v>1.040384</c:v>
                </c:pt>
                <c:pt idx="1515">
                  <c:v>1.1803840000000001</c:v>
                </c:pt>
                <c:pt idx="1516">
                  <c:v>1.330384</c:v>
                </c:pt>
                <c:pt idx="1517">
                  <c:v>1.3903840000000001</c:v>
                </c:pt>
                <c:pt idx="1518">
                  <c:v>1.5303839999999997</c:v>
                </c:pt>
                <c:pt idx="1519">
                  <c:v>1.4903840000000002</c:v>
                </c:pt>
                <c:pt idx="1520">
                  <c:v>1.6403840000000001</c:v>
                </c:pt>
                <c:pt idx="1521">
                  <c:v>1.7803839999999997</c:v>
                </c:pt>
                <c:pt idx="1522">
                  <c:v>1.8203839999999998</c:v>
                </c:pt>
                <c:pt idx="1523">
                  <c:v>1.9503840000000001</c:v>
                </c:pt>
                <c:pt idx="1524">
                  <c:v>2.0003839999999999</c:v>
                </c:pt>
                <c:pt idx="1525">
                  <c:v>2.0903839999999998</c:v>
                </c:pt>
                <c:pt idx="1526">
                  <c:v>2.1403840000000001</c:v>
                </c:pt>
                <c:pt idx="1527">
                  <c:v>2.1403840000000001</c:v>
                </c:pt>
                <c:pt idx="1528">
                  <c:v>2.2203840000000001</c:v>
                </c:pt>
                <c:pt idx="1529">
                  <c:v>2.4603839999999999</c:v>
                </c:pt>
                <c:pt idx="1530">
                  <c:v>2.4703840000000001</c:v>
                </c:pt>
                <c:pt idx="1531">
                  <c:v>2.4803839999999999</c:v>
                </c:pt>
                <c:pt idx="1532">
                  <c:v>2.5903839999999998</c:v>
                </c:pt>
                <c:pt idx="1533">
                  <c:v>2.6703839999999999</c:v>
                </c:pt>
                <c:pt idx="1534">
                  <c:v>2.6903839999999999</c:v>
                </c:pt>
                <c:pt idx="1535">
                  <c:v>2.6903839999999999</c:v>
                </c:pt>
                <c:pt idx="1536">
                  <c:v>2.8203839999999998</c:v>
                </c:pt>
                <c:pt idx="1537">
                  <c:v>2.770384</c:v>
                </c:pt>
                <c:pt idx="1538">
                  <c:v>2.8403839999999998</c:v>
                </c:pt>
                <c:pt idx="1539">
                  <c:v>2.8603839999999998</c:v>
                </c:pt>
                <c:pt idx="1540">
                  <c:v>2.8603839999999998</c:v>
                </c:pt>
                <c:pt idx="1541">
                  <c:v>2.830384</c:v>
                </c:pt>
                <c:pt idx="1542">
                  <c:v>2.9703840000000001</c:v>
                </c:pt>
                <c:pt idx="1543">
                  <c:v>2.850384</c:v>
                </c:pt>
                <c:pt idx="1544">
                  <c:v>2.850384</c:v>
                </c:pt>
                <c:pt idx="1545">
                  <c:v>2.7203840000000001</c:v>
                </c:pt>
                <c:pt idx="1546">
                  <c:v>2.870384</c:v>
                </c:pt>
                <c:pt idx="1547">
                  <c:v>2.8903840000000001</c:v>
                </c:pt>
                <c:pt idx="1548">
                  <c:v>2.790384</c:v>
                </c:pt>
                <c:pt idx="1549">
                  <c:v>2.7603839999999997</c:v>
                </c:pt>
                <c:pt idx="1550">
                  <c:v>2.7803839999999997</c:v>
                </c:pt>
                <c:pt idx="1551">
                  <c:v>2.580384</c:v>
                </c:pt>
                <c:pt idx="1552">
                  <c:v>2.6403840000000001</c:v>
                </c:pt>
                <c:pt idx="1553">
                  <c:v>2.790384</c:v>
                </c:pt>
                <c:pt idx="1554">
                  <c:v>2.6303839999999998</c:v>
                </c:pt>
                <c:pt idx="1555">
                  <c:v>2.5503839999999998</c:v>
                </c:pt>
                <c:pt idx="1556">
                  <c:v>2.4803839999999999</c:v>
                </c:pt>
                <c:pt idx="1557">
                  <c:v>2.350384</c:v>
                </c:pt>
                <c:pt idx="1558">
                  <c:v>2.3603839999999998</c:v>
                </c:pt>
                <c:pt idx="1559">
                  <c:v>2.3003839999999998</c:v>
                </c:pt>
                <c:pt idx="1560">
                  <c:v>2.2603839999999997</c:v>
                </c:pt>
                <c:pt idx="1561">
                  <c:v>2.2603839999999997</c:v>
                </c:pt>
                <c:pt idx="1562">
                  <c:v>2.0903839999999998</c:v>
                </c:pt>
                <c:pt idx="1563">
                  <c:v>2.060384</c:v>
                </c:pt>
                <c:pt idx="1564">
                  <c:v>1.8903840000000001</c:v>
                </c:pt>
                <c:pt idx="1565">
                  <c:v>1.7103839999999999</c:v>
                </c:pt>
                <c:pt idx="1566">
                  <c:v>1.7803839999999997</c:v>
                </c:pt>
                <c:pt idx="1567">
                  <c:v>1.7803839999999997</c:v>
                </c:pt>
                <c:pt idx="1568">
                  <c:v>1.6503839999999999</c:v>
                </c:pt>
                <c:pt idx="1569">
                  <c:v>1.540384</c:v>
                </c:pt>
                <c:pt idx="1570">
                  <c:v>1.3803839999999998</c:v>
                </c:pt>
                <c:pt idx="1571">
                  <c:v>1.3603839999999998</c:v>
                </c:pt>
                <c:pt idx="1572">
                  <c:v>1.0903840000000002</c:v>
                </c:pt>
                <c:pt idx="1573">
                  <c:v>0.940384</c:v>
                </c:pt>
                <c:pt idx="1574">
                  <c:v>0.95038400000000001</c:v>
                </c:pt>
                <c:pt idx="1575">
                  <c:v>0.940384</c:v>
                </c:pt>
                <c:pt idx="1576">
                  <c:v>0.79038400000000009</c:v>
                </c:pt>
                <c:pt idx="1577">
                  <c:v>0.67038399999999998</c:v>
                </c:pt>
                <c:pt idx="1578">
                  <c:v>0.54038400000000009</c:v>
                </c:pt>
                <c:pt idx="1579">
                  <c:v>0.53038400000000008</c:v>
                </c:pt>
                <c:pt idx="1580">
                  <c:v>0.3103840000000001</c:v>
                </c:pt>
                <c:pt idx="1581">
                  <c:v>0.24038400000000004</c:v>
                </c:pt>
                <c:pt idx="1582">
                  <c:v>6.0384000000000104E-2</c:v>
                </c:pt>
                <c:pt idx="1583">
                  <c:v>0.12038400000000005</c:v>
                </c:pt>
                <c:pt idx="1584">
                  <c:v>3.0384000000000078E-2</c:v>
                </c:pt>
                <c:pt idx="1585">
                  <c:v>-5.9616000000000002E-2</c:v>
                </c:pt>
                <c:pt idx="1586">
                  <c:v>-0.1896159999999999</c:v>
                </c:pt>
                <c:pt idx="1587">
                  <c:v>-0.13961599999999996</c:v>
                </c:pt>
                <c:pt idx="1588">
                  <c:v>-0.32961599999999996</c:v>
                </c:pt>
                <c:pt idx="1589">
                  <c:v>-0.41961599999999993</c:v>
                </c:pt>
                <c:pt idx="1590">
                  <c:v>-0.42961599999999994</c:v>
                </c:pt>
                <c:pt idx="1591">
                  <c:v>-0.52961599999999998</c:v>
                </c:pt>
                <c:pt idx="1592">
                  <c:v>-0.52961599999999998</c:v>
                </c:pt>
                <c:pt idx="1593">
                  <c:v>-0.6996159999999999</c:v>
                </c:pt>
                <c:pt idx="1594">
                  <c:v>-0.83961599999999992</c:v>
                </c:pt>
                <c:pt idx="1595">
                  <c:v>-0.79961599999999999</c:v>
                </c:pt>
                <c:pt idx="1596">
                  <c:v>-0.99961599999999995</c:v>
                </c:pt>
                <c:pt idx="1597">
                  <c:v>-0.89961599999999997</c:v>
                </c:pt>
                <c:pt idx="1598">
                  <c:v>-0.98961599999999994</c:v>
                </c:pt>
                <c:pt idx="1599">
                  <c:v>-0.95961599999999991</c:v>
                </c:pt>
                <c:pt idx="1600">
                  <c:v>-0.99961599999999995</c:v>
                </c:pt>
                <c:pt idx="1601">
                  <c:v>-1.0796159999999999</c:v>
                </c:pt>
                <c:pt idx="1602">
                  <c:v>-1.0096159999999998</c:v>
                </c:pt>
                <c:pt idx="1603">
                  <c:v>-1.0196160000000001</c:v>
                </c:pt>
                <c:pt idx="1604">
                  <c:v>-1.0296159999999999</c:v>
                </c:pt>
                <c:pt idx="1605">
                  <c:v>-1.0296159999999999</c:v>
                </c:pt>
                <c:pt idx="1606">
                  <c:v>-1.1196159999999999</c:v>
                </c:pt>
                <c:pt idx="1607">
                  <c:v>-1.159616</c:v>
                </c:pt>
                <c:pt idx="1608">
                  <c:v>-1.0696159999999999</c:v>
                </c:pt>
                <c:pt idx="1609">
                  <c:v>-0.98961599999999994</c:v>
                </c:pt>
                <c:pt idx="1610">
                  <c:v>-1.0296159999999999</c:v>
                </c:pt>
                <c:pt idx="1611">
                  <c:v>-1.0096159999999998</c:v>
                </c:pt>
                <c:pt idx="1612">
                  <c:v>-1.0596159999999999</c:v>
                </c:pt>
                <c:pt idx="1613">
                  <c:v>-0.86961599999999994</c:v>
                </c:pt>
                <c:pt idx="1614">
                  <c:v>-0.87961599999999995</c:v>
                </c:pt>
                <c:pt idx="1615">
                  <c:v>-0.72961599999999993</c:v>
                </c:pt>
                <c:pt idx="1616">
                  <c:v>-0.74961599999999995</c:v>
                </c:pt>
                <c:pt idx="1617">
                  <c:v>-0.60961599999999994</c:v>
                </c:pt>
                <c:pt idx="1618">
                  <c:v>-0.68961600000000001</c:v>
                </c:pt>
                <c:pt idx="1619">
                  <c:v>-0.60961599999999994</c:v>
                </c:pt>
                <c:pt idx="1620">
                  <c:v>-0.44961599999999996</c:v>
                </c:pt>
                <c:pt idx="1621">
                  <c:v>-0.35961599999999994</c:v>
                </c:pt>
                <c:pt idx="1622">
                  <c:v>-0.39961599999999997</c:v>
                </c:pt>
                <c:pt idx="1623">
                  <c:v>-0.27961599999999998</c:v>
                </c:pt>
                <c:pt idx="1624">
                  <c:v>-0.1996159999999999</c:v>
                </c:pt>
                <c:pt idx="1625">
                  <c:v>-0.11961599999999994</c:v>
                </c:pt>
                <c:pt idx="1626">
                  <c:v>-9.6159999999999579E-3</c:v>
                </c:pt>
                <c:pt idx="1627">
                  <c:v>4.0384000000000086E-2</c:v>
                </c:pt>
                <c:pt idx="1628">
                  <c:v>3.0384000000000078E-2</c:v>
                </c:pt>
                <c:pt idx="1629">
                  <c:v>0.22038400000000002</c:v>
                </c:pt>
                <c:pt idx="1630">
                  <c:v>0.440384</c:v>
                </c:pt>
                <c:pt idx="1631">
                  <c:v>0.54038400000000009</c:v>
                </c:pt>
                <c:pt idx="1632">
                  <c:v>0.47038400000000002</c:v>
                </c:pt>
                <c:pt idx="1633">
                  <c:v>0.64038399999999995</c:v>
                </c:pt>
                <c:pt idx="1634">
                  <c:v>0.76038400000000006</c:v>
                </c:pt>
                <c:pt idx="1635">
                  <c:v>0.84038400000000013</c:v>
                </c:pt>
                <c:pt idx="1636">
                  <c:v>0.91038399999999997</c:v>
                </c:pt>
                <c:pt idx="1637">
                  <c:v>1.100384</c:v>
                </c:pt>
                <c:pt idx="1638">
                  <c:v>1.060384</c:v>
                </c:pt>
                <c:pt idx="1639">
                  <c:v>1.100384</c:v>
                </c:pt>
                <c:pt idx="1640">
                  <c:v>1.2003840000000001</c:v>
                </c:pt>
                <c:pt idx="1641">
                  <c:v>1.330384</c:v>
                </c:pt>
                <c:pt idx="1642">
                  <c:v>1.4403839999999999</c:v>
                </c:pt>
                <c:pt idx="1643">
                  <c:v>1.4203839999999999</c:v>
                </c:pt>
                <c:pt idx="1644">
                  <c:v>1.5703839999999998</c:v>
                </c:pt>
                <c:pt idx="1645">
                  <c:v>1.520384</c:v>
                </c:pt>
                <c:pt idx="1646">
                  <c:v>1.7103839999999999</c:v>
                </c:pt>
                <c:pt idx="1647">
                  <c:v>1.7303839999999999</c:v>
                </c:pt>
                <c:pt idx="1648">
                  <c:v>1.8203839999999998</c:v>
                </c:pt>
                <c:pt idx="1649">
                  <c:v>1.9503840000000001</c:v>
                </c:pt>
                <c:pt idx="1650">
                  <c:v>1.8903840000000001</c:v>
                </c:pt>
                <c:pt idx="1651">
                  <c:v>2.0003839999999999</c:v>
                </c:pt>
                <c:pt idx="1652">
                  <c:v>2.2003840000000001</c:v>
                </c:pt>
                <c:pt idx="1653">
                  <c:v>2.2103839999999999</c:v>
                </c:pt>
                <c:pt idx="1654">
                  <c:v>2.310384</c:v>
                </c:pt>
                <c:pt idx="1655">
                  <c:v>2.330384</c:v>
                </c:pt>
                <c:pt idx="1656">
                  <c:v>2.4503840000000001</c:v>
                </c:pt>
                <c:pt idx="1657">
                  <c:v>2.4903840000000002</c:v>
                </c:pt>
                <c:pt idx="1658">
                  <c:v>2.520384</c:v>
                </c:pt>
                <c:pt idx="1659">
                  <c:v>2.6303839999999998</c:v>
                </c:pt>
                <c:pt idx="1660">
                  <c:v>2.8003839999999998</c:v>
                </c:pt>
                <c:pt idx="1661">
                  <c:v>2.810384</c:v>
                </c:pt>
                <c:pt idx="1662">
                  <c:v>2.850384</c:v>
                </c:pt>
                <c:pt idx="1663">
                  <c:v>2.9203839999999999</c:v>
                </c:pt>
                <c:pt idx="1664">
                  <c:v>2.850384</c:v>
                </c:pt>
                <c:pt idx="1665">
                  <c:v>2.9503840000000001</c:v>
                </c:pt>
                <c:pt idx="1666">
                  <c:v>2.9203839999999999</c:v>
                </c:pt>
                <c:pt idx="1667">
                  <c:v>2.9303840000000001</c:v>
                </c:pt>
                <c:pt idx="1668">
                  <c:v>2.8803839999999998</c:v>
                </c:pt>
                <c:pt idx="1669">
                  <c:v>2.8803839999999998</c:v>
                </c:pt>
                <c:pt idx="1670">
                  <c:v>2.9803839999999999</c:v>
                </c:pt>
                <c:pt idx="1671">
                  <c:v>2.8803839999999998</c:v>
                </c:pt>
                <c:pt idx="1672">
                  <c:v>2.790384</c:v>
                </c:pt>
                <c:pt idx="1673">
                  <c:v>2.7503839999999999</c:v>
                </c:pt>
                <c:pt idx="1674">
                  <c:v>2.850384</c:v>
                </c:pt>
                <c:pt idx="1675">
                  <c:v>2.9003839999999999</c:v>
                </c:pt>
                <c:pt idx="1676">
                  <c:v>2.8403839999999998</c:v>
                </c:pt>
                <c:pt idx="1677">
                  <c:v>2.8203839999999998</c:v>
                </c:pt>
                <c:pt idx="1678">
                  <c:v>2.6903839999999999</c:v>
                </c:pt>
                <c:pt idx="1679">
                  <c:v>2.6903839999999999</c:v>
                </c:pt>
                <c:pt idx="1680">
                  <c:v>2.7603839999999997</c:v>
                </c:pt>
                <c:pt idx="1681">
                  <c:v>2.6903839999999999</c:v>
                </c:pt>
                <c:pt idx="1682">
                  <c:v>2.7603839999999997</c:v>
                </c:pt>
                <c:pt idx="1683">
                  <c:v>2.6503839999999999</c:v>
                </c:pt>
                <c:pt idx="1684">
                  <c:v>2.520384</c:v>
                </c:pt>
                <c:pt idx="1685">
                  <c:v>2.3803839999999998</c:v>
                </c:pt>
                <c:pt idx="1686">
                  <c:v>2.2803839999999997</c:v>
                </c:pt>
                <c:pt idx="1687">
                  <c:v>2.290384</c:v>
                </c:pt>
                <c:pt idx="1688">
                  <c:v>2.2803839999999997</c:v>
                </c:pt>
                <c:pt idx="1689">
                  <c:v>2.2003840000000001</c:v>
                </c:pt>
                <c:pt idx="1690">
                  <c:v>2.0503839999999998</c:v>
                </c:pt>
                <c:pt idx="1691">
                  <c:v>2.1303839999999998</c:v>
                </c:pt>
                <c:pt idx="1692">
                  <c:v>1.9403839999999999</c:v>
                </c:pt>
                <c:pt idx="1693">
                  <c:v>1.7803839999999997</c:v>
                </c:pt>
                <c:pt idx="1694">
                  <c:v>1.6103839999999998</c:v>
                </c:pt>
                <c:pt idx="1695">
                  <c:v>1.560384</c:v>
                </c:pt>
                <c:pt idx="1696">
                  <c:v>1.560384</c:v>
                </c:pt>
                <c:pt idx="1697">
                  <c:v>1.4203839999999999</c:v>
                </c:pt>
                <c:pt idx="1698">
                  <c:v>1.3403839999999998</c:v>
                </c:pt>
                <c:pt idx="1699">
                  <c:v>1.1103840000000003</c:v>
                </c:pt>
                <c:pt idx="1700">
                  <c:v>0.86038400000000015</c:v>
                </c:pt>
                <c:pt idx="1701">
                  <c:v>0.66038399999999997</c:v>
                </c:pt>
                <c:pt idx="1702">
                  <c:v>0.76038400000000006</c:v>
                </c:pt>
                <c:pt idx="1703">
                  <c:v>0.70038400000000001</c:v>
                </c:pt>
                <c:pt idx="1704">
                  <c:v>0.58038400000000012</c:v>
                </c:pt>
                <c:pt idx="1705">
                  <c:v>0.28038400000000008</c:v>
                </c:pt>
                <c:pt idx="1706">
                  <c:v>0.52038400000000007</c:v>
                </c:pt>
                <c:pt idx="1707">
                  <c:v>0.1803840000000001</c:v>
                </c:pt>
                <c:pt idx="1708">
                  <c:v>0.14038400000000006</c:v>
                </c:pt>
                <c:pt idx="1709">
                  <c:v>3.0384000000000078E-2</c:v>
                </c:pt>
                <c:pt idx="1710">
                  <c:v>-5.9616000000000002E-2</c:v>
                </c:pt>
                <c:pt idx="1711">
                  <c:v>-0.12961599999999995</c:v>
                </c:pt>
                <c:pt idx="1712">
                  <c:v>-0.22961599999999993</c:v>
                </c:pt>
                <c:pt idx="1713">
                  <c:v>-0.26961599999999997</c:v>
                </c:pt>
                <c:pt idx="1714">
                  <c:v>-0.31961599999999996</c:v>
                </c:pt>
                <c:pt idx="1715">
                  <c:v>-0.31961599999999996</c:v>
                </c:pt>
                <c:pt idx="1716">
                  <c:v>-0.42961599999999994</c:v>
                </c:pt>
                <c:pt idx="1717">
                  <c:v>-0.46961599999999992</c:v>
                </c:pt>
                <c:pt idx="1718">
                  <c:v>-0.51961599999999997</c:v>
                </c:pt>
                <c:pt idx="1719">
                  <c:v>-0.53961599999999998</c:v>
                </c:pt>
                <c:pt idx="1720">
                  <c:v>-0.61961599999999994</c:v>
                </c:pt>
                <c:pt idx="1721">
                  <c:v>-0.5696159999999999</c:v>
                </c:pt>
                <c:pt idx="1722">
                  <c:v>-0.60961599999999994</c:v>
                </c:pt>
                <c:pt idx="1723">
                  <c:v>-0.58961599999999992</c:v>
                </c:pt>
                <c:pt idx="1724">
                  <c:v>-0.679616</c:v>
                </c:pt>
                <c:pt idx="1725">
                  <c:v>-0.54961599999999988</c:v>
                </c:pt>
                <c:pt idx="1726">
                  <c:v>-0.60961599999999994</c:v>
                </c:pt>
                <c:pt idx="1727">
                  <c:v>-0.70961599999999991</c:v>
                </c:pt>
                <c:pt idx="1728">
                  <c:v>-0.57961599999999991</c:v>
                </c:pt>
                <c:pt idx="1729">
                  <c:v>-0.59961599999999993</c:v>
                </c:pt>
                <c:pt idx="1730">
                  <c:v>-0.49961599999999995</c:v>
                </c:pt>
                <c:pt idx="1731">
                  <c:v>-0.57961599999999991</c:v>
                </c:pt>
                <c:pt idx="1732">
                  <c:v>-0.40961599999999992</c:v>
                </c:pt>
                <c:pt idx="1733">
                  <c:v>-0.62961599999999995</c:v>
                </c:pt>
                <c:pt idx="1734">
                  <c:v>-0.48961599999999994</c:v>
                </c:pt>
                <c:pt idx="1735">
                  <c:v>-0.46961599999999992</c:v>
                </c:pt>
                <c:pt idx="1736">
                  <c:v>-0.55961599999999989</c:v>
                </c:pt>
                <c:pt idx="1737">
                  <c:v>-0.36961599999999994</c:v>
                </c:pt>
                <c:pt idx="1738">
                  <c:v>-0.35961599999999994</c:v>
                </c:pt>
                <c:pt idx="1739">
                  <c:v>-0.24961599999999995</c:v>
                </c:pt>
                <c:pt idx="1740">
                  <c:v>-0.33961599999999997</c:v>
                </c:pt>
                <c:pt idx="1741">
                  <c:v>-0.36961599999999994</c:v>
                </c:pt>
                <c:pt idx="1742">
                  <c:v>-0.11961599999999994</c:v>
                </c:pt>
                <c:pt idx="1743">
                  <c:v>-0.179616</c:v>
                </c:pt>
                <c:pt idx="1744">
                  <c:v>-0.14961599999999997</c:v>
                </c:pt>
                <c:pt idx="1745">
                  <c:v>-0.13961599999999996</c:v>
                </c:pt>
                <c:pt idx="1746">
                  <c:v>-5.9616000000000002E-2</c:v>
                </c:pt>
                <c:pt idx="1747">
                  <c:v>1.038400000000006E-2</c:v>
                </c:pt>
                <c:pt idx="1748">
                  <c:v>0.23038400000000003</c:v>
                </c:pt>
                <c:pt idx="1749">
                  <c:v>0.34038400000000013</c:v>
                </c:pt>
                <c:pt idx="1750">
                  <c:v>0.34038400000000013</c:v>
                </c:pt>
                <c:pt idx="1751">
                  <c:v>0.37038400000000016</c:v>
                </c:pt>
                <c:pt idx="1752">
                  <c:v>0.45038400000000001</c:v>
                </c:pt>
                <c:pt idx="1753">
                  <c:v>0.47038400000000002</c:v>
                </c:pt>
                <c:pt idx="1754">
                  <c:v>0.72038400000000002</c:v>
                </c:pt>
                <c:pt idx="1755">
                  <c:v>0.84038400000000013</c:v>
                </c:pt>
                <c:pt idx="1756">
                  <c:v>1.020384</c:v>
                </c:pt>
                <c:pt idx="1757">
                  <c:v>1.060384</c:v>
                </c:pt>
                <c:pt idx="1758">
                  <c:v>1.1903839999999999</c:v>
                </c:pt>
                <c:pt idx="1759">
                  <c:v>1.2103839999999999</c:v>
                </c:pt>
                <c:pt idx="1760">
                  <c:v>1.5103839999999997</c:v>
                </c:pt>
                <c:pt idx="1761">
                  <c:v>1.4503840000000001</c:v>
                </c:pt>
                <c:pt idx="1762">
                  <c:v>1.6303839999999998</c:v>
                </c:pt>
                <c:pt idx="1763">
                  <c:v>1.6103839999999998</c:v>
                </c:pt>
                <c:pt idx="1764">
                  <c:v>1.8403839999999998</c:v>
                </c:pt>
                <c:pt idx="1765">
                  <c:v>1.9903840000000002</c:v>
                </c:pt>
                <c:pt idx="1766">
                  <c:v>1.9803839999999999</c:v>
                </c:pt>
                <c:pt idx="1767">
                  <c:v>2.1103839999999998</c:v>
                </c:pt>
                <c:pt idx="1768">
                  <c:v>2.2303839999999999</c:v>
                </c:pt>
                <c:pt idx="1769">
                  <c:v>2.290384</c:v>
                </c:pt>
                <c:pt idx="1770">
                  <c:v>2.4503840000000001</c:v>
                </c:pt>
                <c:pt idx="1771">
                  <c:v>2.540384</c:v>
                </c:pt>
                <c:pt idx="1772">
                  <c:v>2.5003839999999999</c:v>
                </c:pt>
                <c:pt idx="1773">
                  <c:v>2.540384</c:v>
                </c:pt>
                <c:pt idx="1774">
                  <c:v>2.580384</c:v>
                </c:pt>
                <c:pt idx="1775">
                  <c:v>2.6903839999999999</c:v>
                </c:pt>
                <c:pt idx="1776">
                  <c:v>2.7103839999999999</c:v>
                </c:pt>
                <c:pt idx="1777">
                  <c:v>2.850384</c:v>
                </c:pt>
                <c:pt idx="1778">
                  <c:v>2.9103840000000001</c:v>
                </c:pt>
                <c:pt idx="1779">
                  <c:v>3.0503839999999998</c:v>
                </c:pt>
                <c:pt idx="1780">
                  <c:v>2.9203839999999999</c:v>
                </c:pt>
                <c:pt idx="1781">
                  <c:v>2.9603839999999999</c:v>
                </c:pt>
                <c:pt idx="1782">
                  <c:v>3.020384</c:v>
                </c:pt>
                <c:pt idx="1783">
                  <c:v>3.0003839999999999</c:v>
                </c:pt>
                <c:pt idx="1784">
                  <c:v>2.9903840000000002</c:v>
                </c:pt>
                <c:pt idx="1785">
                  <c:v>3.040384</c:v>
                </c:pt>
                <c:pt idx="1786">
                  <c:v>3.1703839999999999</c:v>
                </c:pt>
                <c:pt idx="1787">
                  <c:v>3.2603839999999997</c:v>
                </c:pt>
                <c:pt idx="1788">
                  <c:v>3.020384</c:v>
                </c:pt>
                <c:pt idx="1789">
                  <c:v>3.2103839999999999</c:v>
                </c:pt>
                <c:pt idx="1790">
                  <c:v>3.1403840000000001</c:v>
                </c:pt>
                <c:pt idx="1791">
                  <c:v>3.100384</c:v>
                </c:pt>
                <c:pt idx="1792">
                  <c:v>3.120384</c:v>
                </c:pt>
                <c:pt idx="1793">
                  <c:v>3.2503839999999999</c:v>
                </c:pt>
                <c:pt idx="1794">
                  <c:v>3.2403840000000002</c:v>
                </c:pt>
                <c:pt idx="1795">
                  <c:v>3.2003840000000001</c:v>
                </c:pt>
                <c:pt idx="1796">
                  <c:v>3.2803840000000002</c:v>
                </c:pt>
                <c:pt idx="1797">
                  <c:v>3.2103839999999999</c:v>
                </c:pt>
                <c:pt idx="1798">
                  <c:v>3.1603840000000001</c:v>
                </c:pt>
                <c:pt idx="1799">
                  <c:v>3.1403840000000001</c:v>
                </c:pt>
                <c:pt idx="1800">
                  <c:v>3.1303839999999998</c:v>
                </c:pt>
                <c:pt idx="1801">
                  <c:v>3.0103839999999997</c:v>
                </c:pt>
                <c:pt idx="1802">
                  <c:v>2.9703840000000001</c:v>
                </c:pt>
                <c:pt idx="1803">
                  <c:v>2.9503840000000001</c:v>
                </c:pt>
                <c:pt idx="1804">
                  <c:v>3.020384</c:v>
                </c:pt>
                <c:pt idx="1805">
                  <c:v>2.8203839999999998</c:v>
                </c:pt>
                <c:pt idx="1806">
                  <c:v>2.870384</c:v>
                </c:pt>
                <c:pt idx="1807">
                  <c:v>2.6703839999999999</c:v>
                </c:pt>
                <c:pt idx="1808">
                  <c:v>2.620384</c:v>
                </c:pt>
                <c:pt idx="1809">
                  <c:v>2.620384</c:v>
                </c:pt>
                <c:pt idx="1810">
                  <c:v>2.7403840000000002</c:v>
                </c:pt>
                <c:pt idx="1811">
                  <c:v>2.3903840000000001</c:v>
                </c:pt>
                <c:pt idx="1812">
                  <c:v>2.0903839999999998</c:v>
                </c:pt>
                <c:pt idx="1813">
                  <c:v>1.7803839999999997</c:v>
                </c:pt>
                <c:pt idx="1814">
                  <c:v>2.0503839999999998</c:v>
                </c:pt>
                <c:pt idx="1815">
                  <c:v>1.850384</c:v>
                </c:pt>
                <c:pt idx="1816">
                  <c:v>1.7203840000000001</c:v>
                </c:pt>
                <c:pt idx="1817">
                  <c:v>1.7003840000000001</c:v>
                </c:pt>
                <c:pt idx="1818">
                  <c:v>1.7503839999999999</c:v>
                </c:pt>
                <c:pt idx="1819">
                  <c:v>1.6703839999999999</c:v>
                </c:pt>
                <c:pt idx="1820">
                  <c:v>1.5103839999999997</c:v>
                </c:pt>
                <c:pt idx="1821">
                  <c:v>1.310384</c:v>
                </c:pt>
                <c:pt idx="1822">
                  <c:v>1.0303840000000002</c:v>
                </c:pt>
                <c:pt idx="1823">
                  <c:v>0.90038399999999996</c:v>
                </c:pt>
                <c:pt idx="1824">
                  <c:v>0.87038400000000016</c:v>
                </c:pt>
                <c:pt idx="1825">
                  <c:v>0.64038399999999995</c:v>
                </c:pt>
                <c:pt idx="1826">
                  <c:v>0.440384</c:v>
                </c:pt>
                <c:pt idx="1827">
                  <c:v>0.32038400000000011</c:v>
                </c:pt>
                <c:pt idx="1828">
                  <c:v>0.10038400000000003</c:v>
                </c:pt>
                <c:pt idx="1829">
                  <c:v>-2.9615999999999976E-2</c:v>
                </c:pt>
                <c:pt idx="1830">
                  <c:v>-0.22961599999999993</c:v>
                </c:pt>
                <c:pt idx="1831">
                  <c:v>-0.35961599999999994</c:v>
                </c:pt>
                <c:pt idx="1832">
                  <c:v>-0.52961599999999998</c:v>
                </c:pt>
                <c:pt idx="1833">
                  <c:v>-0.75961599999999996</c:v>
                </c:pt>
                <c:pt idx="1834">
                  <c:v>-0.90961599999999998</c:v>
                </c:pt>
                <c:pt idx="1835">
                  <c:v>-1.0796159999999999</c:v>
                </c:pt>
                <c:pt idx="1836">
                  <c:v>-1.129616</c:v>
                </c:pt>
                <c:pt idx="1837">
                  <c:v>-1.2796159999999999</c:v>
                </c:pt>
                <c:pt idx="1838">
                  <c:v>-1.2696160000000001</c:v>
                </c:pt>
                <c:pt idx="1839">
                  <c:v>-1.199616</c:v>
                </c:pt>
                <c:pt idx="1840">
                  <c:v>-1.2396159999999998</c:v>
                </c:pt>
                <c:pt idx="1841">
                  <c:v>-1.2196159999999998</c:v>
                </c:pt>
                <c:pt idx="1842">
                  <c:v>-1.3696159999999999</c:v>
                </c:pt>
                <c:pt idx="1843">
                  <c:v>-1.3596159999999999</c:v>
                </c:pt>
                <c:pt idx="1844">
                  <c:v>-1.2996159999999999</c:v>
                </c:pt>
                <c:pt idx="1845">
                  <c:v>-1.199616</c:v>
                </c:pt>
                <c:pt idx="1846">
                  <c:v>-1.169616</c:v>
                </c:pt>
                <c:pt idx="1847">
                  <c:v>-1.129616</c:v>
                </c:pt>
                <c:pt idx="1848">
                  <c:v>-0.94961600000000002</c:v>
                </c:pt>
                <c:pt idx="1849">
                  <c:v>-1.0696159999999999</c:v>
                </c:pt>
                <c:pt idx="1850">
                  <c:v>-1.0096159999999998</c:v>
                </c:pt>
                <c:pt idx="1851">
                  <c:v>-0.98961599999999994</c:v>
                </c:pt>
                <c:pt idx="1852">
                  <c:v>-1.0596159999999999</c:v>
                </c:pt>
                <c:pt idx="1853">
                  <c:v>-0.96961599999999992</c:v>
                </c:pt>
                <c:pt idx="1854">
                  <c:v>-0.95961599999999991</c:v>
                </c:pt>
                <c:pt idx="1855">
                  <c:v>-0.84961599999999993</c:v>
                </c:pt>
                <c:pt idx="1856">
                  <c:v>-0.90961599999999998</c:v>
                </c:pt>
                <c:pt idx="1857">
                  <c:v>-0.89961599999999997</c:v>
                </c:pt>
                <c:pt idx="1858">
                  <c:v>-0.84961599999999993</c:v>
                </c:pt>
                <c:pt idx="1859">
                  <c:v>-0.80961599999999989</c:v>
                </c:pt>
                <c:pt idx="1860">
                  <c:v>-0.84961599999999993</c:v>
                </c:pt>
                <c:pt idx="1861">
                  <c:v>-0.63961599999999996</c:v>
                </c:pt>
                <c:pt idx="1862">
                  <c:v>-0.58961599999999992</c:v>
                </c:pt>
                <c:pt idx="1863">
                  <c:v>-0.53961599999999998</c:v>
                </c:pt>
                <c:pt idx="1864">
                  <c:v>-0.44961599999999996</c:v>
                </c:pt>
                <c:pt idx="1865">
                  <c:v>-0.47961599999999993</c:v>
                </c:pt>
                <c:pt idx="1866">
                  <c:v>-0.45961599999999997</c:v>
                </c:pt>
                <c:pt idx="1867">
                  <c:v>-0.50961599999999996</c:v>
                </c:pt>
                <c:pt idx="1868">
                  <c:v>-0.50961599999999996</c:v>
                </c:pt>
                <c:pt idx="1869">
                  <c:v>-0.54961599999999988</c:v>
                </c:pt>
                <c:pt idx="1870">
                  <c:v>-0.53961599999999998</c:v>
                </c:pt>
                <c:pt idx="1871">
                  <c:v>-0.43961599999999995</c:v>
                </c:pt>
                <c:pt idx="1872">
                  <c:v>-0.46961599999999992</c:v>
                </c:pt>
                <c:pt idx="1873">
                  <c:v>-0.40961599999999992</c:v>
                </c:pt>
                <c:pt idx="1874">
                  <c:v>-0.13961599999999996</c:v>
                </c:pt>
                <c:pt idx="1875">
                  <c:v>-0.15961599999999998</c:v>
                </c:pt>
                <c:pt idx="1876">
                  <c:v>-3.9615999999999985E-2</c:v>
                </c:pt>
                <c:pt idx="1877">
                  <c:v>5.0384000000000095E-2</c:v>
                </c:pt>
                <c:pt idx="1878">
                  <c:v>9.038400000000002E-2</c:v>
                </c:pt>
                <c:pt idx="1879">
                  <c:v>-0.10961599999999994</c:v>
                </c:pt>
                <c:pt idx="1880">
                  <c:v>9.038400000000002E-2</c:v>
                </c:pt>
                <c:pt idx="1881">
                  <c:v>0.14038400000000006</c:v>
                </c:pt>
                <c:pt idx="1882">
                  <c:v>0.48038400000000003</c:v>
                </c:pt>
                <c:pt idx="1883">
                  <c:v>0.50038400000000005</c:v>
                </c:pt>
                <c:pt idx="1884">
                  <c:v>0.5503840000000001</c:v>
                </c:pt>
                <c:pt idx="1885">
                  <c:v>0.78038400000000008</c:v>
                </c:pt>
                <c:pt idx="1886">
                  <c:v>1.040384</c:v>
                </c:pt>
                <c:pt idx="1887">
                  <c:v>1.120384</c:v>
                </c:pt>
                <c:pt idx="1888">
                  <c:v>1.1403840000000001</c:v>
                </c:pt>
                <c:pt idx="1889">
                  <c:v>1.120384</c:v>
                </c:pt>
                <c:pt idx="1890">
                  <c:v>1.2503839999999999</c:v>
                </c:pt>
                <c:pt idx="1891">
                  <c:v>1.350384</c:v>
                </c:pt>
                <c:pt idx="1892">
                  <c:v>1.330384</c:v>
                </c:pt>
                <c:pt idx="1893">
                  <c:v>1.4203839999999999</c:v>
                </c:pt>
                <c:pt idx="1894">
                  <c:v>1.5503839999999998</c:v>
                </c:pt>
                <c:pt idx="1895">
                  <c:v>1.7403840000000002</c:v>
                </c:pt>
                <c:pt idx="1896">
                  <c:v>1.810384</c:v>
                </c:pt>
                <c:pt idx="1897">
                  <c:v>1.870384</c:v>
                </c:pt>
                <c:pt idx="1898">
                  <c:v>1.9103840000000001</c:v>
                </c:pt>
                <c:pt idx="1899">
                  <c:v>2.040384</c:v>
                </c:pt>
                <c:pt idx="1900">
                  <c:v>2.080384</c:v>
                </c:pt>
                <c:pt idx="1901">
                  <c:v>2.1303839999999998</c:v>
                </c:pt>
                <c:pt idx="1902">
                  <c:v>2.3403839999999998</c:v>
                </c:pt>
                <c:pt idx="1903">
                  <c:v>2.2603839999999997</c:v>
                </c:pt>
                <c:pt idx="1904">
                  <c:v>2.4303840000000001</c:v>
                </c:pt>
                <c:pt idx="1905">
                  <c:v>2.4003839999999999</c:v>
                </c:pt>
                <c:pt idx="1906">
                  <c:v>2.4203839999999999</c:v>
                </c:pt>
                <c:pt idx="1907">
                  <c:v>2.4403839999999999</c:v>
                </c:pt>
                <c:pt idx="1908">
                  <c:v>2.4803839999999999</c:v>
                </c:pt>
                <c:pt idx="1909">
                  <c:v>2.6403840000000001</c:v>
                </c:pt>
                <c:pt idx="1910">
                  <c:v>2.7803839999999997</c:v>
                </c:pt>
                <c:pt idx="1911">
                  <c:v>2.7803839999999997</c:v>
                </c:pt>
                <c:pt idx="1912">
                  <c:v>2.8403839999999998</c:v>
                </c:pt>
                <c:pt idx="1913">
                  <c:v>2.9203839999999999</c:v>
                </c:pt>
                <c:pt idx="1914">
                  <c:v>2.870384</c:v>
                </c:pt>
                <c:pt idx="1915">
                  <c:v>2.9203839999999999</c:v>
                </c:pt>
                <c:pt idx="1916">
                  <c:v>2.9803839999999999</c:v>
                </c:pt>
                <c:pt idx="1917">
                  <c:v>2.9203839999999999</c:v>
                </c:pt>
                <c:pt idx="1918">
                  <c:v>2.9003839999999999</c:v>
                </c:pt>
                <c:pt idx="1919">
                  <c:v>2.8003839999999998</c:v>
                </c:pt>
                <c:pt idx="1920">
                  <c:v>2.9103840000000001</c:v>
                </c:pt>
                <c:pt idx="1921">
                  <c:v>2.790384</c:v>
                </c:pt>
                <c:pt idx="1922">
                  <c:v>2.7403840000000002</c:v>
                </c:pt>
                <c:pt idx="1923">
                  <c:v>2.7403840000000002</c:v>
                </c:pt>
                <c:pt idx="1924">
                  <c:v>2.6903839999999999</c:v>
                </c:pt>
                <c:pt idx="1925">
                  <c:v>2.6403840000000001</c:v>
                </c:pt>
                <c:pt idx="1926">
                  <c:v>2.520384</c:v>
                </c:pt>
                <c:pt idx="1927">
                  <c:v>2.560384</c:v>
                </c:pt>
                <c:pt idx="1928">
                  <c:v>2.5303839999999997</c:v>
                </c:pt>
                <c:pt idx="1929">
                  <c:v>2.4903840000000002</c:v>
                </c:pt>
                <c:pt idx="1930">
                  <c:v>2.4603839999999999</c:v>
                </c:pt>
                <c:pt idx="1931">
                  <c:v>2.370384</c:v>
                </c:pt>
                <c:pt idx="1932">
                  <c:v>2.3903840000000001</c:v>
                </c:pt>
                <c:pt idx="1933">
                  <c:v>2.2803839999999997</c:v>
                </c:pt>
                <c:pt idx="1934">
                  <c:v>2.120384</c:v>
                </c:pt>
                <c:pt idx="1935">
                  <c:v>2.080384</c:v>
                </c:pt>
                <c:pt idx="1936">
                  <c:v>2.0003839999999999</c:v>
                </c:pt>
                <c:pt idx="1937">
                  <c:v>1.9503840000000001</c:v>
                </c:pt>
                <c:pt idx="1938">
                  <c:v>1.870384</c:v>
                </c:pt>
                <c:pt idx="1939">
                  <c:v>1.870384</c:v>
                </c:pt>
                <c:pt idx="1940">
                  <c:v>1.9103840000000001</c:v>
                </c:pt>
                <c:pt idx="1941">
                  <c:v>1.770384</c:v>
                </c:pt>
                <c:pt idx="1942">
                  <c:v>1.7303839999999999</c:v>
                </c:pt>
                <c:pt idx="1943">
                  <c:v>1.4303840000000001</c:v>
                </c:pt>
                <c:pt idx="1944">
                  <c:v>1.3903840000000001</c:v>
                </c:pt>
                <c:pt idx="1945">
                  <c:v>1.2403840000000002</c:v>
                </c:pt>
                <c:pt idx="1946">
                  <c:v>1.1603840000000001</c:v>
                </c:pt>
                <c:pt idx="1947">
                  <c:v>1.1303839999999998</c:v>
                </c:pt>
                <c:pt idx="1948">
                  <c:v>1.120384</c:v>
                </c:pt>
                <c:pt idx="1949">
                  <c:v>0.97038400000000002</c:v>
                </c:pt>
                <c:pt idx="1950">
                  <c:v>0.91038399999999997</c:v>
                </c:pt>
                <c:pt idx="1951">
                  <c:v>0.75038400000000005</c:v>
                </c:pt>
                <c:pt idx="1952">
                  <c:v>0.74038400000000004</c:v>
                </c:pt>
                <c:pt idx="1953">
                  <c:v>0.5603840000000001</c:v>
                </c:pt>
                <c:pt idx="1954">
                  <c:v>0.33038400000000012</c:v>
                </c:pt>
                <c:pt idx="1955">
                  <c:v>0.35038400000000014</c:v>
                </c:pt>
                <c:pt idx="1956">
                  <c:v>0.25038400000000005</c:v>
                </c:pt>
                <c:pt idx="1957">
                  <c:v>8.0384000000000011E-2</c:v>
                </c:pt>
                <c:pt idx="1958">
                  <c:v>-4.9615999999999993E-2</c:v>
                </c:pt>
                <c:pt idx="1959">
                  <c:v>-0.10961599999999994</c:v>
                </c:pt>
                <c:pt idx="1960">
                  <c:v>-0.1896159999999999</c:v>
                </c:pt>
                <c:pt idx="1961">
                  <c:v>-0.24961599999999995</c:v>
                </c:pt>
                <c:pt idx="1962">
                  <c:v>-0.31961599999999996</c:v>
                </c:pt>
                <c:pt idx="1963">
                  <c:v>-0.31961599999999996</c:v>
                </c:pt>
                <c:pt idx="1964">
                  <c:v>-0.23961599999999994</c:v>
                </c:pt>
                <c:pt idx="1965">
                  <c:v>-0.41961599999999993</c:v>
                </c:pt>
                <c:pt idx="1966">
                  <c:v>-0.52961599999999998</c:v>
                </c:pt>
                <c:pt idx="1967">
                  <c:v>-0.51961599999999997</c:v>
                </c:pt>
                <c:pt idx="1968">
                  <c:v>-0.41961599999999993</c:v>
                </c:pt>
                <c:pt idx="1969">
                  <c:v>-0.63961599999999996</c:v>
                </c:pt>
                <c:pt idx="1970">
                  <c:v>-0.679616</c:v>
                </c:pt>
                <c:pt idx="1971">
                  <c:v>-0.8196159999999999</c:v>
                </c:pt>
                <c:pt idx="1972">
                  <c:v>-0.84961599999999993</c:v>
                </c:pt>
                <c:pt idx="1973">
                  <c:v>-0.85961599999999994</c:v>
                </c:pt>
                <c:pt idx="1974">
                  <c:v>-0.82961599999999991</c:v>
                </c:pt>
                <c:pt idx="1975">
                  <c:v>-0.84961599999999993</c:v>
                </c:pt>
                <c:pt idx="1976">
                  <c:v>-0.8196159999999999</c:v>
                </c:pt>
                <c:pt idx="1977">
                  <c:v>-0.84961599999999993</c:v>
                </c:pt>
                <c:pt idx="1978">
                  <c:v>-0.85961599999999994</c:v>
                </c:pt>
                <c:pt idx="1979">
                  <c:v>-0.80961599999999989</c:v>
                </c:pt>
                <c:pt idx="1980">
                  <c:v>-0.80961599999999989</c:v>
                </c:pt>
                <c:pt idx="1981">
                  <c:v>-0.78961599999999998</c:v>
                </c:pt>
                <c:pt idx="1982">
                  <c:v>-0.87961599999999995</c:v>
                </c:pt>
                <c:pt idx="1983">
                  <c:v>-0.77961599999999998</c:v>
                </c:pt>
                <c:pt idx="1984">
                  <c:v>-0.79961599999999999</c:v>
                </c:pt>
                <c:pt idx="1985">
                  <c:v>-0.76961599999999997</c:v>
                </c:pt>
                <c:pt idx="1986">
                  <c:v>-0.75961599999999996</c:v>
                </c:pt>
                <c:pt idx="1987">
                  <c:v>-0.76961599999999997</c:v>
                </c:pt>
                <c:pt idx="1988">
                  <c:v>-0.73961599999999994</c:v>
                </c:pt>
                <c:pt idx="1989">
                  <c:v>-0.66961599999999999</c:v>
                </c:pt>
                <c:pt idx="1990">
                  <c:v>-0.6996159999999999</c:v>
                </c:pt>
                <c:pt idx="1991">
                  <c:v>-0.61961599999999994</c:v>
                </c:pt>
                <c:pt idx="1992">
                  <c:v>-0.55961599999999989</c:v>
                </c:pt>
                <c:pt idx="1993">
                  <c:v>-0.55961599999999989</c:v>
                </c:pt>
                <c:pt idx="1994">
                  <c:v>-0.40961599999999992</c:v>
                </c:pt>
                <c:pt idx="1995">
                  <c:v>-0.34961599999999993</c:v>
                </c:pt>
                <c:pt idx="1996">
                  <c:v>-0.37961599999999995</c:v>
                </c:pt>
                <c:pt idx="1997">
                  <c:v>-0.32961599999999996</c:v>
                </c:pt>
                <c:pt idx="1998">
                  <c:v>-0.23961599999999994</c:v>
                </c:pt>
                <c:pt idx="1999">
                  <c:v>-0.179616</c:v>
                </c:pt>
                <c:pt idx="2000">
                  <c:v>-0.15961599999999998</c:v>
                </c:pt>
                <c:pt idx="2001">
                  <c:v>-8.9615999999999918E-2</c:v>
                </c:pt>
                <c:pt idx="2002">
                  <c:v>-6.96159999999999E-2</c:v>
                </c:pt>
                <c:pt idx="2003">
                  <c:v>-3.9615999999999985E-2</c:v>
                </c:pt>
                <c:pt idx="2004">
                  <c:v>0.10038400000000003</c:v>
                </c:pt>
                <c:pt idx="2005">
                  <c:v>0.16038400000000008</c:v>
                </c:pt>
                <c:pt idx="2006">
                  <c:v>0.23038400000000003</c:v>
                </c:pt>
                <c:pt idx="2007">
                  <c:v>0.190384</c:v>
                </c:pt>
                <c:pt idx="2008">
                  <c:v>0.25038400000000005</c:v>
                </c:pt>
                <c:pt idx="2009">
                  <c:v>0.3103840000000001</c:v>
                </c:pt>
                <c:pt idx="2010">
                  <c:v>0.36038400000000015</c:v>
                </c:pt>
                <c:pt idx="2011">
                  <c:v>0.35038400000000014</c:v>
                </c:pt>
                <c:pt idx="2012">
                  <c:v>0.3103840000000001</c:v>
                </c:pt>
                <c:pt idx="2013">
                  <c:v>0.33038400000000012</c:v>
                </c:pt>
                <c:pt idx="2014">
                  <c:v>0.37038400000000016</c:v>
                </c:pt>
                <c:pt idx="2015">
                  <c:v>0.46038400000000002</c:v>
                </c:pt>
                <c:pt idx="2016">
                  <c:v>0.51038400000000006</c:v>
                </c:pt>
                <c:pt idx="2017">
                  <c:v>0.57038400000000011</c:v>
                </c:pt>
                <c:pt idx="2018">
                  <c:v>0.66038399999999997</c:v>
                </c:pt>
                <c:pt idx="2019">
                  <c:v>0.70038400000000001</c:v>
                </c:pt>
                <c:pt idx="2020">
                  <c:v>0.78038400000000008</c:v>
                </c:pt>
                <c:pt idx="2021">
                  <c:v>0.89038399999999995</c:v>
                </c:pt>
                <c:pt idx="2022">
                  <c:v>0.91038399999999997</c:v>
                </c:pt>
                <c:pt idx="2023">
                  <c:v>0.90038399999999996</c:v>
                </c:pt>
                <c:pt idx="2024">
                  <c:v>0.96038400000000002</c:v>
                </c:pt>
                <c:pt idx="2025">
                  <c:v>0.96038400000000002</c:v>
                </c:pt>
                <c:pt idx="2026">
                  <c:v>1.0703840000000002</c:v>
                </c:pt>
                <c:pt idx="2027">
                  <c:v>1.1503839999999999</c:v>
                </c:pt>
                <c:pt idx="2028">
                  <c:v>1.2403840000000002</c:v>
                </c:pt>
                <c:pt idx="2029">
                  <c:v>1.2303839999999999</c:v>
                </c:pt>
                <c:pt idx="2030">
                  <c:v>1.270384</c:v>
                </c:pt>
                <c:pt idx="2031">
                  <c:v>1.3003839999999998</c:v>
                </c:pt>
                <c:pt idx="2032">
                  <c:v>1.270384</c:v>
                </c:pt>
                <c:pt idx="2033">
                  <c:v>1.270384</c:v>
                </c:pt>
                <c:pt idx="2034">
                  <c:v>1.3003839999999998</c:v>
                </c:pt>
                <c:pt idx="2035">
                  <c:v>1.2203840000000001</c:v>
                </c:pt>
                <c:pt idx="2036">
                  <c:v>1.2403840000000002</c:v>
                </c:pt>
                <c:pt idx="2037">
                  <c:v>1.3003839999999998</c:v>
                </c:pt>
                <c:pt idx="2038">
                  <c:v>1.3003839999999998</c:v>
                </c:pt>
                <c:pt idx="2039">
                  <c:v>1.350384</c:v>
                </c:pt>
                <c:pt idx="2040">
                  <c:v>1.330384</c:v>
                </c:pt>
                <c:pt idx="2041">
                  <c:v>1.3403839999999998</c:v>
                </c:pt>
                <c:pt idx="2042">
                  <c:v>1.370384</c:v>
                </c:pt>
                <c:pt idx="2043">
                  <c:v>1.3803839999999998</c:v>
                </c:pt>
                <c:pt idx="2044">
                  <c:v>1.3003839999999998</c:v>
                </c:pt>
                <c:pt idx="2045">
                  <c:v>1.270384</c:v>
                </c:pt>
                <c:pt idx="2046">
                  <c:v>1.2203840000000001</c:v>
                </c:pt>
                <c:pt idx="2047">
                  <c:v>1.2303839999999999</c:v>
                </c:pt>
                <c:pt idx="2048">
                  <c:v>1.2403840000000002</c:v>
                </c:pt>
                <c:pt idx="2049">
                  <c:v>1.2003840000000001</c:v>
                </c:pt>
                <c:pt idx="2050">
                  <c:v>1.120384</c:v>
                </c:pt>
                <c:pt idx="2051">
                  <c:v>1.080384</c:v>
                </c:pt>
                <c:pt idx="2052">
                  <c:v>1.0103840000000002</c:v>
                </c:pt>
                <c:pt idx="2053">
                  <c:v>0.940384</c:v>
                </c:pt>
                <c:pt idx="2054">
                  <c:v>0.96038400000000002</c:v>
                </c:pt>
                <c:pt idx="2055">
                  <c:v>0.8103840000000001</c:v>
                </c:pt>
                <c:pt idx="2056">
                  <c:v>0.8003840000000001</c:v>
                </c:pt>
                <c:pt idx="2057">
                  <c:v>0.77038400000000007</c:v>
                </c:pt>
                <c:pt idx="2058">
                  <c:v>0.74038400000000004</c:v>
                </c:pt>
                <c:pt idx="2059">
                  <c:v>0.54038400000000009</c:v>
                </c:pt>
                <c:pt idx="2060">
                  <c:v>0.49038400000000004</c:v>
                </c:pt>
                <c:pt idx="2061">
                  <c:v>0.47038400000000002</c:v>
                </c:pt>
                <c:pt idx="2062">
                  <c:v>0.34038400000000013</c:v>
                </c:pt>
                <c:pt idx="2063">
                  <c:v>0.26038400000000006</c:v>
                </c:pt>
                <c:pt idx="2064">
                  <c:v>0.190384</c:v>
                </c:pt>
                <c:pt idx="2065">
                  <c:v>9.038400000000002E-2</c:v>
                </c:pt>
                <c:pt idx="2066">
                  <c:v>-6.96159999999999E-2</c:v>
                </c:pt>
                <c:pt idx="2067">
                  <c:v>-0.12961599999999995</c:v>
                </c:pt>
                <c:pt idx="2068">
                  <c:v>-0.10961599999999994</c:v>
                </c:pt>
                <c:pt idx="2069">
                  <c:v>-0.22961599999999993</c:v>
                </c:pt>
                <c:pt idx="2070">
                  <c:v>-0.32961599999999996</c:v>
                </c:pt>
                <c:pt idx="2071">
                  <c:v>-0.35961599999999994</c:v>
                </c:pt>
                <c:pt idx="2072">
                  <c:v>-0.42961599999999994</c:v>
                </c:pt>
                <c:pt idx="2073">
                  <c:v>-0.47961599999999993</c:v>
                </c:pt>
                <c:pt idx="2074">
                  <c:v>-0.57961599999999991</c:v>
                </c:pt>
                <c:pt idx="2075">
                  <c:v>-0.66961599999999999</c:v>
                </c:pt>
                <c:pt idx="2076">
                  <c:v>-0.80961599999999989</c:v>
                </c:pt>
                <c:pt idx="2077">
                  <c:v>-0.8196159999999999</c:v>
                </c:pt>
                <c:pt idx="2078">
                  <c:v>-0.84961599999999993</c:v>
                </c:pt>
                <c:pt idx="2079">
                  <c:v>-0.91961599999999999</c:v>
                </c:pt>
                <c:pt idx="2080">
                  <c:v>-1.0596159999999999</c:v>
                </c:pt>
                <c:pt idx="2081">
                  <c:v>-1.0996159999999999</c:v>
                </c:pt>
                <c:pt idx="2082">
                  <c:v>-1.139616</c:v>
                </c:pt>
                <c:pt idx="2083">
                  <c:v>-1.179616</c:v>
                </c:pt>
                <c:pt idx="2084">
                  <c:v>-1.3196159999999999</c:v>
                </c:pt>
                <c:pt idx="2085">
                  <c:v>-1.3596159999999999</c:v>
                </c:pt>
                <c:pt idx="2086">
                  <c:v>-1.439616</c:v>
                </c:pt>
                <c:pt idx="2087">
                  <c:v>-1.5196160000000001</c:v>
                </c:pt>
                <c:pt idx="2088">
                  <c:v>-1.5296159999999999</c:v>
                </c:pt>
                <c:pt idx="2089">
                  <c:v>-1.5596160000000001</c:v>
                </c:pt>
                <c:pt idx="2090">
                  <c:v>-1.5896159999999999</c:v>
                </c:pt>
                <c:pt idx="2091">
                  <c:v>-1.639616</c:v>
                </c:pt>
                <c:pt idx="2092">
                  <c:v>-1.659616</c:v>
                </c:pt>
                <c:pt idx="2093">
                  <c:v>-1.7396159999999998</c:v>
                </c:pt>
                <c:pt idx="2094">
                  <c:v>-1.7196159999999998</c:v>
                </c:pt>
                <c:pt idx="2095">
                  <c:v>-1.7496160000000001</c:v>
                </c:pt>
                <c:pt idx="2096">
                  <c:v>-1.8196159999999999</c:v>
                </c:pt>
                <c:pt idx="2097">
                  <c:v>-1.8096160000000001</c:v>
                </c:pt>
                <c:pt idx="2098">
                  <c:v>-1.8596159999999999</c:v>
                </c:pt>
                <c:pt idx="2099">
                  <c:v>-1.879616</c:v>
                </c:pt>
                <c:pt idx="2100">
                  <c:v>-1.8496160000000001</c:v>
                </c:pt>
                <c:pt idx="2101">
                  <c:v>-1.8596159999999999</c:v>
                </c:pt>
                <c:pt idx="2102">
                  <c:v>-1.899616</c:v>
                </c:pt>
                <c:pt idx="2103">
                  <c:v>-1.8896159999999997</c:v>
                </c:pt>
                <c:pt idx="2104">
                  <c:v>-1.9096159999999998</c:v>
                </c:pt>
                <c:pt idx="2105">
                  <c:v>-1.879616</c:v>
                </c:pt>
                <c:pt idx="2106">
                  <c:v>-1.8696160000000002</c:v>
                </c:pt>
                <c:pt idx="2107">
                  <c:v>-1.8596159999999999</c:v>
                </c:pt>
                <c:pt idx="2108">
                  <c:v>-1.8496160000000001</c:v>
                </c:pt>
                <c:pt idx="2109">
                  <c:v>-1.9096159999999998</c:v>
                </c:pt>
                <c:pt idx="2110">
                  <c:v>-1.7996159999999999</c:v>
                </c:pt>
                <c:pt idx="2111">
                  <c:v>-1.8196159999999999</c:v>
                </c:pt>
                <c:pt idx="2112">
                  <c:v>-1.7396159999999998</c:v>
                </c:pt>
                <c:pt idx="2113">
                  <c:v>-1.6996159999999998</c:v>
                </c:pt>
                <c:pt idx="2114">
                  <c:v>-1.649616</c:v>
                </c:pt>
                <c:pt idx="2115">
                  <c:v>-1.5696159999999999</c:v>
                </c:pt>
                <c:pt idx="2116">
                  <c:v>-1.4996160000000001</c:v>
                </c:pt>
                <c:pt idx="2117">
                  <c:v>-1.389616</c:v>
                </c:pt>
                <c:pt idx="2118">
                  <c:v>-1.409616</c:v>
                </c:pt>
                <c:pt idx="2119">
                  <c:v>-1.3396159999999999</c:v>
                </c:pt>
                <c:pt idx="2120">
                  <c:v>-1.2396159999999998</c:v>
                </c:pt>
                <c:pt idx="2121">
                  <c:v>-1.189616</c:v>
                </c:pt>
                <c:pt idx="2122">
                  <c:v>-1.0996159999999999</c:v>
                </c:pt>
                <c:pt idx="2123">
                  <c:v>-1.0096159999999998</c:v>
                </c:pt>
                <c:pt idx="2124">
                  <c:v>-0.89961599999999997</c:v>
                </c:pt>
                <c:pt idx="2125">
                  <c:v>-0.95961599999999991</c:v>
                </c:pt>
                <c:pt idx="2126">
                  <c:v>-0.82961599999999991</c:v>
                </c:pt>
                <c:pt idx="2127">
                  <c:v>-0.79961599999999999</c:v>
                </c:pt>
                <c:pt idx="2128">
                  <c:v>-0.72961599999999993</c:v>
                </c:pt>
                <c:pt idx="2129">
                  <c:v>-0.65961599999999998</c:v>
                </c:pt>
                <c:pt idx="2130">
                  <c:v>-0.50961599999999996</c:v>
                </c:pt>
                <c:pt idx="2131">
                  <c:v>-0.49961599999999995</c:v>
                </c:pt>
                <c:pt idx="2132">
                  <c:v>-0.32961599999999996</c:v>
                </c:pt>
                <c:pt idx="2133">
                  <c:v>-0.28961599999999993</c:v>
                </c:pt>
                <c:pt idx="2134">
                  <c:v>-0.15961599999999998</c:v>
                </c:pt>
                <c:pt idx="2135">
                  <c:v>-8.9615999999999918E-2</c:v>
                </c:pt>
                <c:pt idx="2136">
                  <c:v>-6.96159999999999E-2</c:v>
                </c:pt>
                <c:pt idx="2137">
                  <c:v>3.8400000000005097E-4</c:v>
                </c:pt>
                <c:pt idx="2138">
                  <c:v>9.038400000000002E-2</c:v>
                </c:pt>
                <c:pt idx="2139">
                  <c:v>0.16038400000000008</c:v>
                </c:pt>
                <c:pt idx="2140">
                  <c:v>0.32038400000000011</c:v>
                </c:pt>
                <c:pt idx="2141">
                  <c:v>0.38038399999999994</c:v>
                </c:pt>
                <c:pt idx="2142">
                  <c:v>0.42038399999999998</c:v>
                </c:pt>
                <c:pt idx="2143">
                  <c:v>0.52038400000000007</c:v>
                </c:pt>
                <c:pt idx="2144">
                  <c:v>0.66038399999999997</c:v>
                </c:pt>
                <c:pt idx="2145">
                  <c:v>0.68038399999999999</c:v>
                </c:pt>
                <c:pt idx="2146">
                  <c:v>0.76038400000000006</c:v>
                </c:pt>
                <c:pt idx="2147">
                  <c:v>0.79038400000000009</c:v>
                </c:pt>
                <c:pt idx="2148">
                  <c:v>0.85038400000000014</c:v>
                </c:pt>
                <c:pt idx="2149">
                  <c:v>0.87038400000000016</c:v>
                </c:pt>
                <c:pt idx="2150">
                  <c:v>0.95038400000000001</c:v>
                </c:pt>
                <c:pt idx="2151">
                  <c:v>0.97038400000000002</c:v>
                </c:pt>
                <c:pt idx="2152">
                  <c:v>1.0303840000000002</c:v>
                </c:pt>
                <c:pt idx="2153">
                  <c:v>1.080384</c:v>
                </c:pt>
                <c:pt idx="2154">
                  <c:v>1.1403840000000001</c:v>
                </c:pt>
                <c:pt idx="2155">
                  <c:v>1.1403840000000001</c:v>
                </c:pt>
                <c:pt idx="2156">
                  <c:v>1.2203840000000001</c:v>
                </c:pt>
                <c:pt idx="2157">
                  <c:v>1.1803840000000001</c:v>
                </c:pt>
                <c:pt idx="2158">
                  <c:v>1.2303839999999999</c:v>
                </c:pt>
                <c:pt idx="2159">
                  <c:v>1.2303839999999999</c:v>
                </c:pt>
                <c:pt idx="2160">
                  <c:v>1.1903839999999999</c:v>
                </c:pt>
                <c:pt idx="2161">
                  <c:v>1.2003840000000001</c:v>
                </c:pt>
                <c:pt idx="2162">
                  <c:v>1.2103839999999999</c:v>
                </c:pt>
                <c:pt idx="2163">
                  <c:v>1.2103839999999999</c:v>
                </c:pt>
                <c:pt idx="2164">
                  <c:v>1.2103839999999999</c:v>
                </c:pt>
                <c:pt idx="2165">
                  <c:v>1.1903839999999999</c:v>
                </c:pt>
                <c:pt idx="2166">
                  <c:v>1.2003840000000001</c:v>
                </c:pt>
                <c:pt idx="2167">
                  <c:v>1.1903839999999999</c:v>
                </c:pt>
                <c:pt idx="2168">
                  <c:v>1.120384</c:v>
                </c:pt>
                <c:pt idx="2169">
                  <c:v>1.100384</c:v>
                </c:pt>
                <c:pt idx="2170">
                  <c:v>1.040384</c:v>
                </c:pt>
                <c:pt idx="2171">
                  <c:v>1.0003839999999999</c:v>
                </c:pt>
                <c:pt idx="2172">
                  <c:v>0.95038400000000001</c:v>
                </c:pt>
                <c:pt idx="2173">
                  <c:v>0.90038399999999996</c:v>
                </c:pt>
                <c:pt idx="2174">
                  <c:v>0.90038399999999996</c:v>
                </c:pt>
                <c:pt idx="2175">
                  <c:v>0.8103840000000001</c:v>
                </c:pt>
                <c:pt idx="2176">
                  <c:v>0.71038400000000002</c:v>
                </c:pt>
                <c:pt idx="2177">
                  <c:v>0.71038400000000002</c:v>
                </c:pt>
                <c:pt idx="2178">
                  <c:v>0.76038400000000006</c:v>
                </c:pt>
                <c:pt idx="2179">
                  <c:v>0.690384</c:v>
                </c:pt>
                <c:pt idx="2180">
                  <c:v>0.65038399999999996</c:v>
                </c:pt>
                <c:pt idx="2181">
                  <c:v>0.62038400000000016</c:v>
                </c:pt>
                <c:pt idx="2182">
                  <c:v>0.62038400000000016</c:v>
                </c:pt>
                <c:pt idx="2183">
                  <c:v>0.63038399999999994</c:v>
                </c:pt>
                <c:pt idx="2184">
                  <c:v>0.58038400000000012</c:v>
                </c:pt>
                <c:pt idx="2185">
                  <c:v>0.52038400000000007</c:v>
                </c:pt>
                <c:pt idx="2186">
                  <c:v>0.46038400000000002</c:v>
                </c:pt>
                <c:pt idx="2187">
                  <c:v>0.36038400000000015</c:v>
                </c:pt>
                <c:pt idx="2188">
                  <c:v>0.3003840000000001</c:v>
                </c:pt>
                <c:pt idx="2189">
                  <c:v>0.22038400000000002</c:v>
                </c:pt>
                <c:pt idx="2190">
                  <c:v>0.1803840000000001</c:v>
                </c:pt>
                <c:pt idx="2191">
                  <c:v>0.13038400000000006</c:v>
                </c:pt>
                <c:pt idx="2192">
                  <c:v>5.0384000000000095E-2</c:v>
                </c:pt>
                <c:pt idx="2193">
                  <c:v>-1.9615999999999967E-2</c:v>
                </c:pt>
                <c:pt idx="2194">
                  <c:v>-0.14961599999999997</c:v>
                </c:pt>
                <c:pt idx="2195">
                  <c:v>-0.1996159999999999</c:v>
                </c:pt>
                <c:pt idx="2196">
                  <c:v>-0.28961599999999993</c:v>
                </c:pt>
                <c:pt idx="2197">
                  <c:v>-0.45961599999999997</c:v>
                </c:pt>
                <c:pt idx="2198">
                  <c:v>-0.50961599999999996</c:v>
                </c:pt>
                <c:pt idx="2199">
                  <c:v>-0.52961599999999998</c:v>
                </c:pt>
                <c:pt idx="2200">
                  <c:v>-0.64961599999999997</c:v>
                </c:pt>
                <c:pt idx="2201">
                  <c:v>-0.6996159999999999</c:v>
                </c:pt>
                <c:pt idx="2202">
                  <c:v>-0.75961599999999996</c:v>
                </c:pt>
                <c:pt idx="2203">
                  <c:v>-0.87961599999999995</c:v>
                </c:pt>
                <c:pt idx="2204">
                  <c:v>-0.90961599999999998</c:v>
                </c:pt>
                <c:pt idx="2205">
                  <c:v>-0.95961599999999991</c:v>
                </c:pt>
                <c:pt idx="2206">
                  <c:v>-0.96961599999999992</c:v>
                </c:pt>
                <c:pt idx="2207">
                  <c:v>-1.0396159999999999</c:v>
                </c:pt>
                <c:pt idx="2208">
                  <c:v>-1.0996159999999999</c:v>
                </c:pt>
                <c:pt idx="2209">
                  <c:v>-1.229616</c:v>
                </c:pt>
                <c:pt idx="2210">
                  <c:v>-1.229616</c:v>
                </c:pt>
                <c:pt idx="2211">
                  <c:v>-1.2696160000000001</c:v>
                </c:pt>
                <c:pt idx="2212">
                  <c:v>-1.3696159999999999</c:v>
                </c:pt>
                <c:pt idx="2213">
                  <c:v>-1.399616</c:v>
                </c:pt>
                <c:pt idx="2214">
                  <c:v>-1.429616</c:v>
                </c:pt>
                <c:pt idx="2215">
                  <c:v>-1.4896159999999998</c:v>
                </c:pt>
                <c:pt idx="2216">
                  <c:v>-1.5396160000000001</c:v>
                </c:pt>
                <c:pt idx="2217">
                  <c:v>-1.639616</c:v>
                </c:pt>
                <c:pt idx="2218">
                  <c:v>-1.7196159999999998</c:v>
                </c:pt>
                <c:pt idx="2219">
                  <c:v>-1.7696160000000001</c:v>
                </c:pt>
                <c:pt idx="2220">
                  <c:v>-1.7896160000000001</c:v>
                </c:pt>
                <c:pt idx="2221">
                  <c:v>-1.8196159999999999</c:v>
                </c:pt>
                <c:pt idx="2222">
                  <c:v>-1.939616</c:v>
                </c:pt>
                <c:pt idx="2223">
                  <c:v>-1.9496159999999998</c:v>
                </c:pt>
                <c:pt idx="2224">
                  <c:v>-1.979616</c:v>
                </c:pt>
                <c:pt idx="2225">
                  <c:v>-2.0396160000000001</c:v>
                </c:pt>
                <c:pt idx="2226">
                  <c:v>-2.0796160000000001</c:v>
                </c:pt>
                <c:pt idx="2227">
                  <c:v>-2.0696159999999999</c:v>
                </c:pt>
                <c:pt idx="2228">
                  <c:v>-1.9996160000000001</c:v>
                </c:pt>
                <c:pt idx="2229">
                  <c:v>-1.9496159999999998</c:v>
                </c:pt>
                <c:pt idx="2230">
                  <c:v>-1.9996160000000001</c:v>
                </c:pt>
                <c:pt idx="2231">
                  <c:v>-2.0096159999999998</c:v>
                </c:pt>
                <c:pt idx="2232">
                  <c:v>-2.0296159999999999</c:v>
                </c:pt>
                <c:pt idx="2233">
                  <c:v>-1.9696159999999998</c:v>
                </c:pt>
                <c:pt idx="2234">
                  <c:v>-1.9696159999999998</c:v>
                </c:pt>
                <c:pt idx="2235">
                  <c:v>-1.9496159999999998</c:v>
                </c:pt>
                <c:pt idx="2236">
                  <c:v>-1.939616</c:v>
                </c:pt>
                <c:pt idx="2237">
                  <c:v>-1.919616</c:v>
                </c:pt>
                <c:pt idx="2238">
                  <c:v>-1.9696159999999998</c:v>
                </c:pt>
                <c:pt idx="2239">
                  <c:v>-1.919616</c:v>
                </c:pt>
                <c:pt idx="2240">
                  <c:v>-1.9096159999999998</c:v>
                </c:pt>
                <c:pt idx="2241">
                  <c:v>-1.8696160000000002</c:v>
                </c:pt>
                <c:pt idx="2242">
                  <c:v>-1.7896160000000001</c:v>
                </c:pt>
                <c:pt idx="2243">
                  <c:v>-1.7996159999999999</c:v>
                </c:pt>
                <c:pt idx="2244">
                  <c:v>-1.7396159999999998</c:v>
                </c:pt>
                <c:pt idx="2245">
                  <c:v>-1.679616</c:v>
                </c:pt>
                <c:pt idx="2246">
                  <c:v>-1.649616</c:v>
                </c:pt>
                <c:pt idx="2247">
                  <c:v>-1.6096159999999999</c:v>
                </c:pt>
                <c:pt idx="2248">
                  <c:v>-1.5596160000000001</c:v>
                </c:pt>
                <c:pt idx="2249">
                  <c:v>-1.5696159999999999</c:v>
                </c:pt>
                <c:pt idx="2250">
                  <c:v>-1.4896159999999998</c:v>
                </c:pt>
                <c:pt idx="2251">
                  <c:v>-1.4896159999999998</c:v>
                </c:pt>
                <c:pt idx="2252">
                  <c:v>-1.459616</c:v>
                </c:pt>
                <c:pt idx="2253">
                  <c:v>-1.399616</c:v>
                </c:pt>
                <c:pt idx="2254">
                  <c:v>-1.3396159999999999</c:v>
                </c:pt>
                <c:pt idx="2255">
                  <c:v>-1.3096160000000001</c:v>
                </c:pt>
                <c:pt idx="2256">
                  <c:v>-1.2396159999999998</c:v>
                </c:pt>
                <c:pt idx="2257">
                  <c:v>-1.199616</c:v>
                </c:pt>
                <c:pt idx="2258">
                  <c:v>-1.159616</c:v>
                </c:pt>
                <c:pt idx="2259">
                  <c:v>-1.129616</c:v>
                </c:pt>
                <c:pt idx="2260">
                  <c:v>-1.0896159999999999</c:v>
                </c:pt>
                <c:pt idx="2261">
                  <c:v>-0.98961599999999994</c:v>
                </c:pt>
                <c:pt idx="2262">
                  <c:v>-0.96961599999999992</c:v>
                </c:pt>
                <c:pt idx="2263">
                  <c:v>-0.89961599999999997</c:v>
                </c:pt>
                <c:pt idx="2264">
                  <c:v>-0.80961599999999989</c:v>
                </c:pt>
                <c:pt idx="2265">
                  <c:v>-0.71961599999999992</c:v>
                </c:pt>
                <c:pt idx="2266">
                  <c:v>-0.70961599999999991</c:v>
                </c:pt>
                <c:pt idx="2267">
                  <c:v>-0.679616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6C-483B-8D6F-3B11AE07F328}"/>
            </c:ext>
          </c:extLst>
        </c:ser>
        <c:ser>
          <c:idx val="2"/>
          <c:order val="2"/>
          <c:tx>
            <c:v>Minor Flood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Sheet1!$F$2:$F$3</c:f>
              <c:numCache>
                <c:formatCode>m/d/yyyy\ h:mm</c:formatCode>
                <c:ptCount val="2"/>
                <c:pt idx="0">
                  <c:v>43158</c:v>
                </c:pt>
                <c:pt idx="1">
                  <c:v>43170</c:v>
                </c:pt>
              </c:numCache>
            </c:numRef>
          </c:xVal>
          <c:yVal>
            <c:numRef>
              <c:f>Sheet1!$G$2:$G$3</c:f>
              <c:numCache>
                <c:formatCode>General</c:formatCode>
                <c:ptCount val="2"/>
                <c:pt idx="0">
                  <c:v>3.38</c:v>
                </c:pt>
                <c:pt idx="1">
                  <c:v>3.38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6C-483B-8D6F-3B11AE07F328}"/>
            </c:ext>
          </c:extLst>
        </c:ser>
        <c:ser>
          <c:idx val="3"/>
          <c:order val="3"/>
          <c:tx>
            <c:v>Moderate Flood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Sheet1!$F$2:$F$3</c:f>
              <c:numCache>
                <c:formatCode>m/d/yyyy\ h:mm</c:formatCode>
                <c:ptCount val="2"/>
                <c:pt idx="0">
                  <c:v>43158</c:v>
                </c:pt>
                <c:pt idx="1">
                  <c:v>43170</c:v>
                </c:pt>
              </c:numCache>
            </c:numRef>
          </c:xVal>
          <c:yVal>
            <c:numRef>
              <c:f>Sheet1!$H$2:$H$3</c:f>
              <c:numCache>
                <c:formatCode>General</c:formatCode>
                <c:ptCount val="2"/>
                <c:pt idx="0">
                  <c:v>4.38</c:v>
                </c:pt>
                <c:pt idx="1">
                  <c:v>4.38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6C-483B-8D6F-3B11AE07F3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4121472"/>
        <c:axId val="394118848"/>
      </c:scatterChart>
      <c:valAx>
        <c:axId val="394121472"/>
        <c:scaling>
          <c:orientation val="minMax"/>
          <c:max val="43170"/>
          <c:min val="4315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Date and Time (m/dd/yyyy h:mm)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118848"/>
        <c:crossesAt val="-6"/>
        <c:crossBetween val="midCat"/>
      </c:valAx>
      <c:valAx>
        <c:axId val="39411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Elevation in Feet NAVD88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121472"/>
        <c:crosses val="autoZero"/>
        <c:crossBetween val="midCat"/>
      </c:valAx>
      <c:spPr>
        <a:solidFill>
          <a:schemeClr val="bg1">
            <a:lumMod val="95000"/>
          </a:schemeClr>
        </a:solidFill>
        <a:ln>
          <a:solidFill>
            <a:schemeClr val="bg2">
              <a:lumMod val="7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8523841078270051"/>
          <c:y val="0.70345051606472386"/>
          <c:w val="0.13065020408408459"/>
          <c:h val="0.136500950603641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Influence</a:t>
            </a:r>
            <a:r>
              <a:rPr lang="en-US" baseline="0" dirty="0"/>
              <a:t> of Sea Level Rise on Water Elevation at Atlantic City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3629157060874963E-2"/>
          <c:y val="7.5004219597402638E-2"/>
          <c:w val="0.86172581246629598"/>
          <c:h val="0.83520242921426324"/>
        </c:manualLayout>
      </c:layout>
      <c:scatterChart>
        <c:scatterStyle val="lineMarker"/>
        <c:varyColors val="0"/>
        <c:ser>
          <c:idx val="0"/>
          <c:order val="0"/>
          <c:tx>
            <c:v>Observed 2018</c:v>
          </c:tx>
          <c:spPr>
            <a:ln w="1905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'SFAS OPSE01 forecast for AC'!$A$3:$A$2270</c:f>
              <c:numCache>
                <c:formatCode>m/d/yyyy\ h:mm</c:formatCode>
                <c:ptCount val="2268"/>
                <c:pt idx="0">
                  <c:v>43159.004166666666</c:v>
                </c:pt>
                <c:pt idx="1">
                  <c:v>43159.008333333331</c:v>
                </c:pt>
                <c:pt idx="2">
                  <c:v>43159.012499999997</c:v>
                </c:pt>
                <c:pt idx="3">
                  <c:v>43159.01666666667</c:v>
                </c:pt>
                <c:pt idx="4">
                  <c:v>43159.020833333336</c:v>
                </c:pt>
                <c:pt idx="5">
                  <c:v>43159.025000000001</c:v>
                </c:pt>
                <c:pt idx="6">
                  <c:v>43159.029166666667</c:v>
                </c:pt>
                <c:pt idx="7">
                  <c:v>43159.033333333333</c:v>
                </c:pt>
                <c:pt idx="8">
                  <c:v>43159.037499999999</c:v>
                </c:pt>
                <c:pt idx="9">
                  <c:v>43159.041666666664</c:v>
                </c:pt>
                <c:pt idx="10">
                  <c:v>43159.04583333333</c:v>
                </c:pt>
                <c:pt idx="11">
                  <c:v>43159.05</c:v>
                </c:pt>
                <c:pt idx="12">
                  <c:v>43159.054166666669</c:v>
                </c:pt>
                <c:pt idx="13">
                  <c:v>43159.058333333334</c:v>
                </c:pt>
                <c:pt idx="14">
                  <c:v>43159.0625</c:v>
                </c:pt>
                <c:pt idx="15">
                  <c:v>43159.066666666666</c:v>
                </c:pt>
                <c:pt idx="16">
                  <c:v>43159.070833333331</c:v>
                </c:pt>
                <c:pt idx="17">
                  <c:v>43159.074999999997</c:v>
                </c:pt>
                <c:pt idx="18">
                  <c:v>43159.07916666667</c:v>
                </c:pt>
                <c:pt idx="19">
                  <c:v>43159.083333333336</c:v>
                </c:pt>
                <c:pt idx="20">
                  <c:v>43159.087500000001</c:v>
                </c:pt>
                <c:pt idx="21">
                  <c:v>43159.091666666667</c:v>
                </c:pt>
                <c:pt idx="22">
                  <c:v>43159.095833333333</c:v>
                </c:pt>
                <c:pt idx="23">
                  <c:v>43159.1</c:v>
                </c:pt>
                <c:pt idx="24">
                  <c:v>43159.104166666664</c:v>
                </c:pt>
                <c:pt idx="25">
                  <c:v>43159.10833333333</c:v>
                </c:pt>
                <c:pt idx="26">
                  <c:v>43159.112500000003</c:v>
                </c:pt>
                <c:pt idx="27">
                  <c:v>43159.116666666669</c:v>
                </c:pt>
                <c:pt idx="28">
                  <c:v>43159.120833333334</c:v>
                </c:pt>
                <c:pt idx="29">
                  <c:v>43159.125</c:v>
                </c:pt>
                <c:pt idx="30">
                  <c:v>43159.129166666666</c:v>
                </c:pt>
                <c:pt idx="31">
                  <c:v>43159.133333333331</c:v>
                </c:pt>
                <c:pt idx="32">
                  <c:v>43159.137499999997</c:v>
                </c:pt>
                <c:pt idx="33">
                  <c:v>43159.14166666667</c:v>
                </c:pt>
                <c:pt idx="34">
                  <c:v>43159.145833333336</c:v>
                </c:pt>
                <c:pt idx="35">
                  <c:v>43159.15</c:v>
                </c:pt>
                <c:pt idx="36">
                  <c:v>43159.154166666667</c:v>
                </c:pt>
                <c:pt idx="37">
                  <c:v>43159.158333333333</c:v>
                </c:pt>
                <c:pt idx="38">
                  <c:v>43159.162499999999</c:v>
                </c:pt>
                <c:pt idx="39">
                  <c:v>43159.166666666664</c:v>
                </c:pt>
                <c:pt idx="40">
                  <c:v>43159.17083333333</c:v>
                </c:pt>
                <c:pt idx="41">
                  <c:v>43159.175000000003</c:v>
                </c:pt>
                <c:pt idx="42">
                  <c:v>43159.179166666669</c:v>
                </c:pt>
                <c:pt idx="43">
                  <c:v>43159.183333333334</c:v>
                </c:pt>
                <c:pt idx="44">
                  <c:v>43159.1875</c:v>
                </c:pt>
                <c:pt idx="45">
                  <c:v>43159.191666666666</c:v>
                </c:pt>
                <c:pt idx="46">
                  <c:v>43159.195833333331</c:v>
                </c:pt>
                <c:pt idx="47">
                  <c:v>43159.199999999997</c:v>
                </c:pt>
                <c:pt idx="48">
                  <c:v>43159.20416666667</c:v>
                </c:pt>
                <c:pt idx="49">
                  <c:v>43159.208333333336</c:v>
                </c:pt>
                <c:pt idx="50">
                  <c:v>43159.212500000001</c:v>
                </c:pt>
                <c:pt idx="51">
                  <c:v>43159.216666666667</c:v>
                </c:pt>
                <c:pt idx="52">
                  <c:v>43159.220833333333</c:v>
                </c:pt>
                <c:pt idx="53">
                  <c:v>43159.224999999999</c:v>
                </c:pt>
                <c:pt idx="54">
                  <c:v>43159.229166666664</c:v>
                </c:pt>
                <c:pt idx="55">
                  <c:v>43159.23333333333</c:v>
                </c:pt>
                <c:pt idx="56">
                  <c:v>43159.237500000003</c:v>
                </c:pt>
                <c:pt idx="57">
                  <c:v>43159.241666666669</c:v>
                </c:pt>
                <c:pt idx="58">
                  <c:v>43159.245833333334</c:v>
                </c:pt>
                <c:pt idx="59">
                  <c:v>43159.25</c:v>
                </c:pt>
                <c:pt idx="60">
                  <c:v>43159.254166666666</c:v>
                </c:pt>
                <c:pt idx="61">
                  <c:v>43159.258333333331</c:v>
                </c:pt>
                <c:pt idx="62">
                  <c:v>43159.262499999997</c:v>
                </c:pt>
                <c:pt idx="63">
                  <c:v>43159.26666666667</c:v>
                </c:pt>
                <c:pt idx="64">
                  <c:v>43159.270833333336</c:v>
                </c:pt>
                <c:pt idx="65">
                  <c:v>43159.275000000001</c:v>
                </c:pt>
                <c:pt idx="66">
                  <c:v>43159.279166666667</c:v>
                </c:pt>
                <c:pt idx="67">
                  <c:v>43159.283333333333</c:v>
                </c:pt>
                <c:pt idx="68">
                  <c:v>43159.287499999999</c:v>
                </c:pt>
                <c:pt idx="69">
                  <c:v>43159.291666666664</c:v>
                </c:pt>
                <c:pt idx="70">
                  <c:v>43159.29583333333</c:v>
                </c:pt>
                <c:pt idx="71">
                  <c:v>43159.3</c:v>
                </c:pt>
                <c:pt idx="72">
                  <c:v>43159.304166666669</c:v>
                </c:pt>
                <c:pt idx="73">
                  <c:v>43159.308333333334</c:v>
                </c:pt>
                <c:pt idx="74">
                  <c:v>43159.3125</c:v>
                </c:pt>
                <c:pt idx="75">
                  <c:v>43159.316666666666</c:v>
                </c:pt>
                <c:pt idx="76">
                  <c:v>43159.320833333331</c:v>
                </c:pt>
                <c:pt idx="77">
                  <c:v>43159.324999999997</c:v>
                </c:pt>
                <c:pt idx="78">
                  <c:v>43159.32916666667</c:v>
                </c:pt>
                <c:pt idx="79">
                  <c:v>43159.333333333336</c:v>
                </c:pt>
                <c:pt idx="80">
                  <c:v>43159.337500000001</c:v>
                </c:pt>
                <c:pt idx="81">
                  <c:v>43159.341666666667</c:v>
                </c:pt>
                <c:pt idx="82">
                  <c:v>43159.345833333333</c:v>
                </c:pt>
                <c:pt idx="83">
                  <c:v>43159.35</c:v>
                </c:pt>
                <c:pt idx="84">
                  <c:v>43159.354166666664</c:v>
                </c:pt>
                <c:pt idx="85">
                  <c:v>43159.35833333333</c:v>
                </c:pt>
                <c:pt idx="86">
                  <c:v>43159.362500000003</c:v>
                </c:pt>
                <c:pt idx="87">
                  <c:v>43159.366666666669</c:v>
                </c:pt>
                <c:pt idx="88">
                  <c:v>43159.370833333334</c:v>
                </c:pt>
                <c:pt idx="89">
                  <c:v>43159.375</c:v>
                </c:pt>
                <c:pt idx="90">
                  <c:v>43159.379166666666</c:v>
                </c:pt>
                <c:pt idx="91">
                  <c:v>43159.383333333331</c:v>
                </c:pt>
                <c:pt idx="92">
                  <c:v>43159.387499999997</c:v>
                </c:pt>
                <c:pt idx="93">
                  <c:v>43159.39166666667</c:v>
                </c:pt>
                <c:pt idx="94">
                  <c:v>43159.395833333336</c:v>
                </c:pt>
                <c:pt idx="95">
                  <c:v>43159.4</c:v>
                </c:pt>
                <c:pt idx="96">
                  <c:v>43159.404166666667</c:v>
                </c:pt>
                <c:pt idx="97">
                  <c:v>43159.408333333333</c:v>
                </c:pt>
                <c:pt idx="98">
                  <c:v>43159.412499999999</c:v>
                </c:pt>
                <c:pt idx="99">
                  <c:v>43159.416666666664</c:v>
                </c:pt>
                <c:pt idx="100">
                  <c:v>43159.42083333333</c:v>
                </c:pt>
                <c:pt idx="101">
                  <c:v>43159.425000000003</c:v>
                </c:pt>
                <c:pt idx="102">
                  <c:v>43159.429166666669</c:v>
                </c:pt>
                <c:pt idx="103">
                  <c:v>43159.433333333334</c:v>
                </c:pt>
                <c:pt idx="104">
                  <c:v>43159.4375</c:v>
                </c:pt>
                <c:pt idx="105">
                  <c:v>43159.441666666666</c:v>
                </c:pt>
                <c:pt idx="106">
                  <c:v>43159.445833333331</c:v>
                </c:pt>
                <c:pt idx="107">
                  <c:v>43159.45</c:v>
                </c:pt>
                <c:pt idx="108">
                  <c:v>43159.45416666667</c:v>
                </c:pt>
                <c:pt idx="109">
                  <c:v>43159.458333333336</c:v>
                </c:pt>
                <c:pt idx="110">
                  <c:v>43159.462500000001</c:v>
                </c:pt>
                <c:pt idx="111">
                  <c:v>43159.466666666667</c:v>
                </c:pt>
                <c:pt idx="112">
                  <c:v>43159.470833333333</c:v>
                </c:pt>
                <c:pt idx="113">
                  <c:v>43159.474999999999</c:v>
                </c:pt>
                <c:pt idx="114">
                  <c:v>43159.479166666664</c:v>
                </c:pt>
                <c:pt idx="115">
                  <c:v>43159.48333333333</c:v>
                </c:pt>
                <c:pt idx="116">
                  <c:v>43159.487500000003</c:v>
                </c:pt>
                <c:pt idx="117">
                  <c:v>43159.491666666669</c:v>
                </c:pt>
                <c:pt idx="118">
                  <c:v>43159.495833333334</c:v>
                </c:pt>
                <c:pt idx="119">
                  <c:v>43159.5</c:v>
                </c:pt>
                <c:pt idx="120">
                  <c:v>43159.504166666666</c:v>
                </c:pt>
                <c:pt idx="121">
                  <c:v>43159.508333333331</c:v>
                </c:pt>
                <c:pt idx="122">
                  <c:v>43159.512499999997</c:v>
                </c:pt>
                <c:pt idx="123">
                  <c:v>43159.51666666667</c:v>
                </c:pt>
                <c:pt idx="124">
                  <c:v>43159.520833333336</c:v>
                </c:pt>
                <c:pt idx="125">
                  <c:v>43159.525000000001</c:v>
                </c:pt>
                <c:pt idx="126">
                  <c:v>43159.529166666667</c:v>
                </c:pt>
                <c:pt idx="127">
                  <c:v>43159.533333333333</c:v>
                </c:pt>
                <c:pt idx="128">
                  <c:v>43159.537499999999</c:v>
                </c:pt>
                <c:pt idx="129">
                  <c:v>43159.541666666664</c:v>
                </c:pt>
                <c:pt idx="130">
                  <c:v>43159.54583333333</c:v>
                </c:pt>
                <c:pt idx="131">
                  <c:v>43159.55</c:v>
                </c:pt>
                <c:pt idx="132">
                  <c:v>43159.554166666669</c:v>
                </c:pt>
                <c:pt idx="133">
                  <c:v>43159.558333333334</c:v>
                </c:pt>
                <c:pt idx="134">
                  <c:v>43159.5625</c:v>
                </c:pt>
                <c:pt idx="135">
                  <c:v>43159.566666666666</c:v>
                </c:pt>
                <c:pt idx="136">
                  <c:v>43159.570833333331</c:v>
                </c:pt>
                <c:pt idx="137">
                  <c:v>43159.574999999997</c:v>
                </c:pt>
                <c:pt idx="138">
                  <c:v>43159.57916666667</c:v>
                </c:pt>
                <c:pt idx="139">
                  <c:v>43159.583333333336</c:v>
                </c:pt>
                <c:pt idx="140">
                  <c:v>43159.587500000001</c:v>
                </c:pt>
                <c:pt idx="141">
                  <c:v>43159.591666666667</c:v>
                </c:pt>
                <c:pt idx="142">
                  <c:v>43159.595833333333</c:v>
                </c:pt>
                <c:pt idx="143">
                  <c:v>43159.6</c:v>
                </c:pt>
                <c:pt idx="144">
                  <c:v>43159.604166666664</c:v>
                </c:pt>
                <c:pt idx="145">
                  <c:v>43159.60833333333</c:v>
                </c:pt>
                <c:pt idx="146">
                  <c:v>43159.612500000003</c:v>
                </c:pt>
                <c:pt idx="147">
                  <c:v>43159.616666666669</c:v>
                </c:pt>
                <c:pt idx="148">
                  <c:v>43159.620833333334</c:v>
                </c:pt>
                <c:pt idx="149">
                  <c:v>43159.625</c:v>
                </c:pt>
                <c:pt idx="150">
                  <c:v>43159.629166666666</c:v>
                </c:pt>
                <c:pt idx="151">
                  <c:v>43159.633333333331</c:v>
                </c:pt>
                <c:pt idx="152">
                  <c:v>43159.637499999997</c:v>
                </c:pt>
                <c:pt idx="153">
                  <c:v>43159.64166666667</c:v>
                </c:pt>
                <c:pt idx="154">
                  <c:v>43159.645833333336</c:v>
                </c:pt>
                <c:pt idx="155">
                  <c:v>43159.65</c:v>
                </c:pt>
                <c:pt idx="156">
                  <c:v>43159.654166666667</c:v>
                </c:pt>
                <c:pt idx="157">
                  <c:v>43159.658333333333</c:v>
                </c:pt>
                <c:pt idx="158">
                  <c:v>43159.662499999999</c:v>
                </c:pt>
                <c:pt idx="159">
                  <c:v>43159.666666666664</c:v>
                </c:pt>
                <c:pt idx="160">
                  <c:v>43159.67083333333</c:v>
                </c:pt>
                <c:pt idx="161">
                  <c:v>43159.675000000003</c:v>
                </c:pt>
                <c:pt idx="162">
                  <c:v>43159.679166666669</c:v>
                </c:pt>
                <c:pt idx="163">
                  <c:v>43159.683333333334</c:v>
                </c:pt>
                <c:pt idx="164">
                  <c:v>43159.6875</c:v>
                </c:pt>
                <c:pt idx="165">
                  <c:v>43159.691666666666</c:v>
                </c:pt>
                <c:pt idx="166">
                  <c:v>43159.695833333331</c:v>
                </c:pt>
                <c:pt idx="167">
                  <c:v>43159.7</c:v>
                </c:pt>
                <c:pt idx="168">
                  <c:v>43159.70416666667</c:v>
                </c:pt>
                <c:pt idx="169">
                  <c:v>43159.708333333336</c:v>
                </c:pt>
                <c:pt idx="170">
                  <c:v>43159.712500000001</c:v>
                </c:pt>
                <c:pt idx="171">
                  <c:v>43159.716666666667</c:v>
                </c:pt>
                <c:pt idx="172">
                  <c:v>43159.720833333333</c:v>
                </c:pt>
                <c:pt idx="173">
                  <c:v>43159.724999999999</c:v>
                </c:pt>
                <c:pt idx="174">
                  <c:v>43159.729166666664</c:v>
                </c:pt>
                <c:pt idx="175">
                  <c:v>43159.73333333333</c:v>
                </c:pt>
                <c:pt idx="176">
                  <c:v>43159.737500000003</c:v>
                </c:pt>
                <c:pt idx="177">
                  <c:v>43159.741666666669</c:v>
                </c:pt>
                <c:pt idx="178">
                  <c:v>43159.745833333334</c:v>
                </c:pt>
                <c:pt idx="179">
                  <c:v>43159.75</c:v>
                </c:pt>
                <c:pt idx="180">
                  <c:v>43159.754166666666</c:v>
                </c:pt>
                <c:pt idx="181">
                  <c:v>43159.758333333331</c:v>
                </c:pt>
                <c:pt idx="182">
                  <c:v>43159.762499999997</c:v>
                </c:pt>
                <c:pt idx="183">
                  <c:v>43159.76666666667</c:v>
                </c:pt>
                <c:pt idx="184">
                  <c:v>43159.770833333336</c:v>
                </c:pt>
                <c:pt idx="185">
                  <c:v>43159.775000000001</c:v>
                </c:pt>
                <c:pt idx="186">
                  <c:v>43159.779166666667</c:v>
                </c:pt>
                <c:pt idx="187">
                  <c:v>43159.783333333333</c:v>
                </c:pt>
                <c:pt idx="188">
                  <c:v>43159.787499999999</c:v>
                </c:pt>
                <c:pt idx="189">
                  <c:v>43159.791666666664</c:v>
                </c:pt>
                <c:pt idx="190">
                  <c:v>43159.79583333333</c:v>
                </c:pt>
                <c:pt idx="191">
                  <c:v>43159.8</c:v>
                </c:pt>
                <c:pt idx="192">
                  <c:v>43159.804166666669</c:v>
                </c:pt>
                <c:pt idx="193">
                  <c:v>43159.808333333334</c:v>
                </c:pt>
                <c:pt idx="194">
                  <c:v>43159.8125</c:v>
                </c:pt>
                <c:pt idx="195">
                  <c:v>43159.816666666666</c:v>
                </c:pt>
                <c:pt idx="196">
                  <c:v>43159.820833333331</c:v>
                </c:pt>
                <c:pt idx="197">
                  <c:v>43159.824999999997</c:v>
                </c:pt>
                <c:pt idx="198">
                  <c:v>43159.82916666667</c:v>
                </c:pt>
                <c:pt idx="199">
                  <c:v>43159.833333333336</c:v>
                </c:pt>
                <c:pt idx="200">
                  <c:v>43159.837500000001</c:v>
                </c:pt>
                <c:pt idx="201">
                  <c:v>43159.841666666667</c:v>
                </c:pt>
                <c:pt idx="202">
                  <c:v>43159.845833333333</c:v>
                </c:pt>
                <c:pt idx="203">
                  <c:v>43159.85</c:v>
                </c:pt>
                <c:pt idx="204">
                  <c:v>43159.854166666664</c:v>
                </c:pt>
                <c:pt idx="205">
                  <c:v>43159.85833333333</c:v>
                </c:pt>
                <c:pt idx="206">
                  <c:v>43159.862500000003</c:v>
                </c:pt>
                <c:pt idx="207">
                  <c:v>43159.866666666669</c:v>
                </c:pt>
                <c:pt idx="208">
                  <c:v>43159.870833333334</c:v>
                </c:pt>
                <c:pt idx="209">
                  <c:v>43159.875</c:v>
                </c:pt>
                <c:pt idx="210">
                  <c:v>43159.879166666666</c:v>
                </c:pt>
                <c:pt idx="211">
                  <c:v>43159.883333333331</c:v>
                </c:pt>
                <c:pt idx="212">
                  <c:v>43159.887499999997</c:v>
                </c:pt>
                <c:pt idx="213">
                  <c:v>43159.89166666667</c:v>
                </c:pt>
                <c:pt idx="214">
                  <c:v>43159.895833333336</c:v>
                </c:pt>
                <c:pt idx="215">
                  <c:v>43159.9</c:v>
                </c:pt>
                <c:pt idx="216">
                  <c:v>43159.904166666667</c:v>
                </c:pt>
                <c:pt idx="217">
                  <c:v>43159.908333333333</c:v>
                </c:pt>
                <c:pt idx="218">
                  <c:v>43159.912499999999</c:v>
                </c:pt>
                <c:pt idx="219">
                  <c:v>43159.916666666664</c:v>
                </c:pt>
                <c:pt idx="220">
                  <c:v>43159.92083333333</c:v>
                </c:pt>
                <c:pt idx="221">
                  <c:v>43159.925000000003</c:v>
                </c:pt>
                <c:pt idx="222">
                  <c:v>43159.929166666669</c:v>
                </c:pt>
                <c:pt idx="223">
                  <c:v>43159.933333333334</c:v>
                </c:pt>
                <c:pt idx="224">
                  <c:v>43159.9375</c:v>
                </c:pt>
                <c:pt idx="225">
                  <c:v>43159.941666666666</c:v>
                </c:pt>
                <c:pt idx="226">
                  <c:v>43159.945833333331</c:v>
                </c:pt>
                <c:pt idx="227">
                  <c:v>43159.95</c:v>
                </c:pt>
                <c:pt idx="228">
                  <c:v>43159.95416666667</c:v>
                </c:pt>
                <c:pt idx="229">
                  <c:v>43159.958333333336</c:v>
                </c:pt>
                <c:pt idx="230">
                  <c:v>43159.962500000001</c:v>
                </c:pt>
                <c:pt idx="231">
                  <c:v>43159.966666666667</c:v>
                </c:pt>
                <c:pt idx="232">
                  <c:v>43159.970833333333</c:v>
                </c:pt>
                <c:pt idx="233">
                  <c:v>43159.974999999999</c:v>
                </c:pt>
                <c:pt idx="234">
                  <c:v>43159.979166666664</c:v>
                </c:pt>
                <c:pt idx="235">
                  <c:v>43159.98333333333</c:v>
                </c:pt>
                <c:pt idx="236">
                  <c:v>43159.987500000003</c:v>
                </c:pt>
                <c:pt idx="237">
                  <c:v>43159.991666666669</c:v>
                </c:pt>
                <c:pt idx="238">
                  <c:v>43159.995833333334</c:v>
                </c:pt>
                <c:pt idx="239">
                  <c:v>43160</c:v>
                </c:pt>
                <c:pt idx="240">
                  <c:v>43160.004166666666</c:v>
                </c:pt>
                <c:pt idx="241">
                  <c:v>43160.008333333331</c:v>
                </c:pt>
                <c:pt idx="242">
                  <c:v>43160.012499999997</c:v>
                </c:pt>
                <c:pt idx="243">
                  <c:v>43160.01666666667</c:v>
                </c:pt>
                <c:pt idx="244">
                  <c:v>43160.020833333336</c:v>
                </c:pt>
                <c:pt idx="245">
                  <c:v>43160.025000000001</c:v>
                </c:pt>
                <c:pt idx="246">
                  <c:v>43160.029166666667</c:v>
                </c:pt>
                <c:pt idx="247">
                  <c:v>43160.033333333333</c:v>
                </c:pt>
                <c:pt idx="248">
                  <c:v>43160.037499999999</c:v>
                </c:pt>
                <c:pt idx="249">
                  <c:v>43160.041666666664</c:v>
                </c:pt>
                <c:pt idx="250">
                  <c:v>43160.04583333333</c:v>
                </c:pt>
                <c:pt idx="251">
                  <c:v>43160.05</c:v>
                </c:pt>
                <c:pt idx="252">
                  <c:v>43160.054166666669</c:v>
                </c:pt>
                <c:pt idx="253">
                  <c:v>43160.058333333334</c:v>
                </c:pt>
                <c:pt idx="254">
                  <c:v>43160.0625</c:v>
                </c:pt>
                <c:pt idx="255">
                  <c:v>43160.066666666666</c:v>
                </c:pt>
                <c:pt idx="256">
                  <c:v>43160.070833333331</c:v>
                </c:pt>
                <c:pt idx="257">
                  <c:v>43160.074999999997</c:v>
                </c:pt>
                <c:pt idx="258">
                  <c:v>43160.07916666667</c:v>
                </c:pt>
                <c:pt idx="259">
                  <c:v>43160.083333333336</c:v>
                </c:pt>
                <c:pt idx="260">
                  <c:v>43160.087500000001</c:v>
                </c:pt>
                <c:pt idx="261">
                  <c:v>43160.091666666667</c:v>
                </c:pt>
                <c:pt idx="262">
                  <c:v>43160.095833333333</c:v>
                </c:pt>
                <c:pt idx="263">
                  <c:v>43160.1</c:v>
                </c:pt>
                <c:pt idx="264">
                  <c:v>43160.104166666664</c:v>
                </c:pt>
                <c:pt idx="265">
                  <c:v>43160.10833333333</c:v>
                </c:pt>
                <c:pt idx="266">
                  <c:v>43160.112500000003</c:v>
                </c:pt>
                <c:pt idx="267">
                  <c:v>43160.116666666669</c:v>
                </c:pt>
                <c:pt idx="268">
                  <c:v>43160.120833333334</c:v>
                </c:pt>
                <c:pt idx="269">
                  <c:v>43160.125</c:v>
                </c:pt>
                <c:pt idx="270">
                  <c:v>43160.129166666666</c:v>
                </c:pt>
                <c:pt idx="271">
                  <c:v>43160.133333333331</c:v>
                </c:pt>
                <c:pt idx="272">
                  <c:v>43160.137499999997</c:v>
                </c:pt>
                <c:pt idx="273">
                  <c:v>43160.14166666667</c:v>
                </c:pt>
                <c:pt idx="274">
                  <c:v>43160.145833333336</c:v>
                </c:pt>
                <c:pt idx="275">
                  <c:v>43160.15</c:v>
                </c:pt>
                <c:pt idx="276">
                  <c:v>43160.154166666667</c:v>
                </c:pt>
                <c:pt idx="277">
                  <c:v>43160.158333333333</c:v>
                </c:pt>
                <c:pt idx="278">
                  <c:v>43160.162499999999</c:v>
                </c:pt>
                <c:pt idx="279">
                  <c:v>43160.166666666664</c:v>
                </c:pt>
                <c:pt idx="280">
                  <c:v>43160.17083333333</c:v>
                </c:pt>
                <c:pt idx="281">
                  <c:v>43160.175000000003</c:v>
                </c:pt>
                <c:pt idx="282">
                  <c:v>43160.179166666669</c:v>
                </c:pt>
                <c:pt idx="283">
                  <c:v>43160.183333333334</c:v>
                </c:pt>
                <c:pt idx="284">
                  <c:v>43160.1875</c:v>
                </c:pt>
                <c:pt idx="285">
                  <c:v>43160.191666666666</c:v>
                </c:pt>
                <c:pt idx="286">
                  <c:v>43160.195833333331</c:v>
                </c:pt>
                <c:pt idx="287">
                  <c:v>43160.2</c:v>
                </c:pt>
                <c:pt idx="288">
                  <c:v>43160.20416666667</c:v>
                </c:pt>
                <c:pt idx="289">
                  <c:v>43160.208333333336</c:v>
                </c:pt>
                <c:pt idx="290">
                  <c:v>43160.212500000001</c:v>
                </c:pt>
                <c:pt idx="291">
                  <c:v>43160.216666666667</c:v>
                </c:pt>
                <c:pt idx="292">
                  <c:v>43160.220833333333</c:v>
                </c:pt>
                <c:pt idx="293">
                  <c:v>43160.224999999999</c:v>
                </c:pt>
                <c:pt idx="294">
                  <c:v>43160.229166666664</c:v>
                </c:pt>
                <c:pt idx="295">
                  <c:v>43160.23333333333</c:v>
                </c:pt>
                <c:pt idx="296">
                  <c:v>43160.237500000003</c:v>
                </c:pt>
                <c:pt idx="297">
                  <c:v>43160.241666666669</c:v>
                </c:pt>
                <c:pt idx="298">
                  <c:v>43160.245833333334</c:v>
                </c:pt>
                <c:pt idx="299">
                  <c:v>43160.25</c:v>
                </c:pt>
                <c:pt idx="300">
                  <c:v>43160.254166666666</c:v>
                </c:pt>
                <c:pt idx="301">
                  <c:v>43160.258333333331</c:v>
                </c:pt>
                <c:pt idx="302">
                  <c:v>43160.262499999997</c:v>
                </c:pt>
                <c:pt idx="303">
                  <c:v>43160.26666666667</c:v>
                </c:pt>
                <c:pt idx="304">
                  <c:v>43160.270833333336</c:v>
                </c:pt>
                <c:pt idx="305">
                  <c:v>43160.275000000001</c:v>
                </c:pt>
                <c:pt idx="306">
                  <c:v>43160.279166666667</c:v>
                </c:pt>
                <c:pt idx="307">
                  <c:v>43160.283333333333</c:v>
                </c:pt>
                <c:pt idx="308">
                  <c:v>43160.287499999999</c:v>
                </c:pt>
                <c:pt idx="309">
                  <c:v>43160.291666666664</c:v>
                </c:pt>
                <c:pt idx="310">
                  <c:v>43160.29583333333</c:v>
                </c:pt>
                <c:pt idx="311">
                  <c:v>43160.3</c:v>
                </c:pt>
                <c:pt idx="312">
                  <c:v>43160.304166666669</c:v>
                </c:pt>
                <c:pt idx="313">
                  <c:v>43160.308333333334</c:v>
                </c:pt>
                <c:pt idx="314">
                  <c:v>43160.3125</c:v>
                </c:pt>
                <c:pt idx="315">
                  <c:v>43160.316666666666</c:v>
                </c:pt>
                <c:pt idx="316">
                  <c:v>43160.320833333331</c:v>
                </c:pt>
                <c:pt idx="317">
                  <c:v>43160.324999999997</c:v>
                </c:pt>
                <c:pt idx="318">
                  <c:v>43160.32916666667</c:v>
                </c:pt>
                <c:pt idx="319">
                  <c:v>43160.333333333336</c:v>
                </c:pt>
                <c:pt idx="320">
                  <c:v>43160.337500000001</c:v>
                </c:pt>
                <c:pt idx="321">
                  <c:v>43160.341666666667</c:v>
                </c:pt>
                <c:pt idx="322">
                  <c:v>43160.345833333333</c:v>
                </c:pt>
                <c:pt idx="323">
                  <c:v>43160.35</c:v>
                </c:pt>
                <c:pt idx="324">
                  <c:v>43160.354166666664</c:v>
                </c:pt>
                <c:pt idx="325">
                  <c:v>43160.35833333333</c:v>
                </c:pt>
                <c:pt idx="326">
                  <c:v>43160.362500000003</c:v>
                </c:pt>
                <c:pt idx="327">
                  <c:v>43160.366666666669</c:v>
                </c:pt>
                <c:pt idx="328">
                  <c:v>43160.370833333334</c:v>
                </c:pt>
                <c:pt idx="329">
                  <c:v>43160.375</c:v>
                </c:pt>
                <c:pt idx="330">
                  <c:v>43160.379166666666</c:v>
                </c:pt>
                <c:pt idx="331">
                  <c:v>43160.383333333331</c:v>
                </c:pt>
                <c:pt idx="332">
                  <c:v>43160.387499999997</c:v>
                </c:pt>
                <c:pt idx="333">
                  <c:v>43160.39166666667</c:v>
                </c:pt>
                <c:pt idx="334">
                  <c:v>43160.395833333336</c:v>
                </c:pt>
                <c:pt idx="335">
                  <c:v>43160.4</c:v>
                </c:pt>
                <c:pt idx="336">
                  <c:v>43160.404166666667</c:v>
                </c:pt>
                <c:pt idx="337">
                  <c:v>43160.408333333333</c:v>
                </c:pt>
                <c:pt idx="338">
                  <c:v>43160.412499999999</c:v>
                </c:pt>
                <c:pt idx="339">
                  <c:v>43160.416666666664</c:v>
                </c:pt>
                <c:pt idx="340">
                  <c:v>43160.42083333333</c:v>
                </c:pt>
                <c:pt idx="341">
                  <c:v>43160.425000000003</c:v>
                </c:pt>
                <c:pt idx="342">
                  <c:v>43160.429166666669</c:v>
                </c:pt>
                <c:pt idx="343">
                  <c:v>43160.433333333334</c:v>
                </c:pt>
                <c:pt idx="344">
                  <c:v>43160.4375</c:v>
                </c:pt>
                <c:pt idx="345">
                  <c:v>43160.441666666666</c:v>
                </c:pt>
                <c:pt idx="346">
                  <c:v>43160.445833333331</c:v>
                </c:pt>
                <c:pt idx="347">
                  <c:v>43160.45</c:v>
                </c:pt>
                <c:pt idx="348">
                  <c:v>43160.45416666667</c:v>
                </c:pt>
                <c:pt idx="349">
                  <c:v>43160.458333333336</c:v>
                </c:pt>
                <c:pt idx="350">
                  <c:v>43160.462500000001</c:v>
                </c:pt>
                <c:pt idx="351">
                  <c:v>43160.466666666667</c:v>
                </c:pt>
                <c:pt idx="352">
                  <c:v>43160.470833333333</c:v>
                </c:pt>
                <c:pt idx="353">
                  <c:v>43160.474999999999</c:v>
                </c:pt>
                <c:pt idx="354">
                  <c:v>43160.479166666664</c:v>
                </c:pt>
                <c:pt idx="355">
                  <c:v>43160.48333333333</c:v>
                </c:pt>
                <c:pt idx="356">
                  <c:v>43160.487500000003</c:v>
                </c:pt>
                <c:pt idx="357">
                  <c:v>43160.491666666669</c:v>
                </c:pt>
                <c:pt idx="358">
                  <c:v>43160.495833333334</c:v>
                </c:pt>
                <c:pt idx="359">
                  <c:v>43160.5</c:v>
                </c:pt>
                <c:pt idx="360">
                  <c:v>43160.504166666666</c:v>
                </c:pt>
                <c:pt idx="361">
                  <c:v>43160.508333333331</c:v>
                </c:pt>
                <c:pt idx="362">
                  <c:v>43160.512499999997</c:v>
                </c:pt>
                <c:pt idx="363">
                  <c:v>43160.51666666667</c:v>
                </c:pt>
                <c:pt idx="364">
                  <c:v>43160.520833333336</c:v>
                </c:pt>
                <c:pt idx="365">
                  <c:v>43160.525000000001</c:v>
                </c:pt>
                <c:pt idx="366">
                  <c:v>43160.529166666667</c:v>
                </c:pt>
                <c:pt idx="367">
                  <c:v>43160.533333333333</c:v>
                </c:pt>
                <c:pt idx="368">
                  <c:v>43160.537499999999</c:v>
                </c:pt>
                <c:pt idx="369">
                  <c:v>43160.541666666664</c:v>
                </c:pt>
                <c:pt idx="370">
                  <c:v>43160.54583333333</c:v>
                </c:pt>
                <c:pt idx="371">
                  <c:v>43160.55</c:v>
                </c:pt>
                <c:pt idx="372">
                  <c:v>43160.554166666669</c:v>
                </c:pt>
                <c:pt idx="373">
                  <c:v>43160.558333333334</c:v>
                </c:pt>
                <c:pt idx="374">
                  <c:v>43160.5625</c:v>
                </c:pt>
                <c:pt idx="375">
                  <c:v>43160.566666666666</c:v>
                </c:pt>
                <c:pt idx="376">
                  <c:v>43160.570833333331</c:v>
                </c:pt>
                <c:pt idx="377">
                  <c:v>43160.574999999997</c:v>
                </c:pt>
                <c:pt idx="378">
                  <c:v>43160.57916666667</c:v>
                </c:pt>
                <c:pt idx="379">
                  <c:v>43160.583333333336</c:v>
                </c:pt>
                <c:pt idx="380">
                  <c:v>43160.587500000001</c:v>
                </c:pt>
                <c:pt idx="381">
                  <c:v>43160.591666666667</c:v>
                </c:pt>
                <c:pt idx="382">
                  <c:v>43160.595833333333</c:v>
                </c:pt>
                <c:pt idx="383">
                  <c:v>43160.6</c:v>
                </c:pt>
                <c:pt idx="384">
                  <c:v>43160.604166666664</c:v>
                </c:pt>
                <c:pt idx="385">
                  <c:v>43160.60833333333</c:v>
                </c:pt>
                <c:pt idx="386">
                  <c:v>43160.612500000003</c:v>
                </c:pt>
                <c:pt idx="387">
                  <c:v>43160.616666666669</c:v>
                </c:pt>
                <c:pt idx="388">
                  <c:v>43160.620833333334</c:v>
                </c:pt>
                <c:pt idx="389">
                  <c:v>43160.625</c:v>
                </c:pt>
                <c:pt idx="390">
                  <c:v>43160.629166666666</c:v>
                </c:pt>
                <c:pt idx="391">
                  <c:v>43160.633333333331</c:v>
                </c:pt>
                <c:pt idx="392">
                  <c:v>43160.637499999997</c:v>
                </c:pt>
                <c:pt idx="393">
                  <c:v>43160.64166666667</c:v>
                </c:pt>
                <c:pt idx="394">
                  <c:v>43160.645833333336</c:v>
                </c:pt>
                <c:pt idx="395">
                  <c:v>43160.65</c:v>
                </c:pt>
                <c:pt idx="396">
                  <c:v>43160.654166666667</c:v>
                </c:pt>
                <c:pt idx="397">
                  <c:v>43160.658333333333</c:v>
                </c:pt>
                <c:pt idx="398">
                  <c:v>43160.662499999999</c:v>
                </c:pt>
                <c:pt idx="399">
                  <c:v>43160.666666666664</c:v>
                </c:pt>
                <c:pt idx="400">
                  <c:v>43160.67083333333</c:v>
                </c:pt>
                <c:pt idx="401">
                  <c:v>43160.675000000003</c:v>
                </c:pt>
                <c:pt idx="402">
                  <c:v>43160.679166666669</c:v>
                </c:pt>
                <c:pt idx="403">
                  <c:v>43160.683333333334</c:v>
                </c:pt>
                <c:pt idx="404">
                  <c:v>43160.6875</c:v>
                </c:pt>
                <c:pt idx="405">
                  <c:v>43160.691666666666</c:v>
                </c:pt>
                <c:pt idx="406">
                  <c:v>43160.695833333331</c:v>
                </c:pt>
                <c:pt idx="407">
                  <c:v>43160.7</c:v>
                </c:pt>
                <c:pt idx="408">
                  <c:v>43160.70416666667</c:v>
                </c:pt>
                <c:pt idx="409">
                  <c:v>43160.708333333336</c:v>
                </c:pt>
                <c:pt idx="410">
                  <c:v>43160.712500000001</c:v>
                </c:pt>
                <c:pt idx="411">
                  <c:v>43160.716666666667</c:v>
                </c:pt>
                <c:pt idx="412">
                  <c:v>43160.720833333333</c:v>
                </c:pt>
                <c:pt idx="413">
                  <c:v>43160.724999999999</c:v>
                </c:pt>
                <c:pt idx="414">
                  <c:v>43160.729166666664</c:v>
                </c:pt>
                <c:pt idx="415">
                  <c:v>43160.73333333333</c:v>
                </c:pt>
                <c:pt idx="416">
                  <c:v>43160.737500000003</c:v>
                </c:pt>
                <c:pt idx="417">
                  <c:v>43160.741666666669</c:v>
                </c:pt>
                <c:pt idx="418">
                  <c:v>43160.745833333334</c:v>
                </c:pt>
                <c:pt idx="419">
                  <c:v>43160.75</c:v>
                </c:pt>
                <c:pt idx="420">
                  <c:v>43160.754166666666</c:v>
                </c:pt>
                <c:pt idx="421">
                  <c:v>43160.758333333331</c:v>
                </c:pt>
                <c:pt idx="422">
                  <c:v>43160.762499999997</c:v>
                </c:pt>
                <c:pt idx="423">
                  <c:v>43160.76666666667</c:v>
                </c:pt>
                <c:pt idx="424">
                  <c:v>43160.770833333336</c:v>
                </c:pt>
                <c:pt idx="425">
                  <c:v>43160.775000000001</c:v>
                </c:pt>
                <c:pt idx="426">
                  <c:v>43160.779166666667</c:v>
                </c:pt>
                <c:pt idx="427">
                  <c:v>43160.783333333333</c:v>
                </c:pt>
                <c:pt idx="428">
                  <c:v>43160.787499999999</c:v>
                </c:pt>
                <c:pt idx="429">
                  <c:v>43160.791666666664</c:v>
                </c:pt>
                <c:pt idx="430">
                  <c:v>43160.79583333333</c:v>
                </c:pt>
                <c:pt idx="431">
                  <c:v>43160.800000000003</c:v>
                </c:pt>
                <c:pt idx="432">
                  <c:v>43160.804166666669</c:v>
                </c:pt>
                <c:pt idx="433">
                  <c:v>43160.808333333334</c:v>
                </c:pt>
                <c:pt idx="434">
                  <c:v>43160.8125</c:v>
                </c:pt>
                <c:pt idx="435">
                  <c:v>43160.816666666666</c:v>
                </c:pt>
                <c:pt idx="436">
                  <c:v>43160.820833333331</c:v>
                </c:pt>
                <c:pt idx="437">
                  <c:v>43160.824999999997</c:v>
                </c:pt>
                <c:pt idx="438">
                  <c:v>43160.82916666667</c:v>
                </c:pt>
                <c:pt idx="439">
                  <c:v>43160.833333333336</c:v>
                </c:pt>
                <c:pt idx="440">
                  <c:v>43160.837500000001</c:v>
                </c:pt>
                <c:pt idx="441">
                  <c:v>43160.841666666667</c:v>
                </c:pt>
                <c:pt idx="442">
                  <c:v>43160.845833333333</c:v>
                </c:pt>
                <c:pt idx="443">
                  <c:v>43160.85</c:v>
                </c:pt>
                <c:pt idx="444">
                  <c:v>43160.854166666664</c:v>
                </c:pt>
                <c:pt idx="445">
                  <c:v>43160.85833333333</c:v>
                </c:pt>
                <c:pt idx="446">
                  <c:v>43160.862500000003</c:v>
                </c:pt>
                <c:pt idx="447">
                  <c:v>43160.866666666669</c:v>
                </c:pt>
                <c:pt idx="448">
                  <c:v>43160.870833333334</c:v>
                </c:pt>
                <c:pt idx="449">
                  <c:v>43160.875</c:v>
                </c:pt>
                <c:pt idx="450">
                  <c:v>43160.879166666666</c:v>
                </c:pt>
                <c:pt idx="451">
                  <c:v>43160.883333333331</c:v>
                </c:pt>
                <c:pt idx="452">
                  <c:v>43160.887499999997</c:v>
                </c:pt>
                <c:pt idx="453">
                  <c:v>43160.89166666667</c:v>
                </c:pt>
                <c:pt idx="454">
                  <c:v>43160.895833333336</c:v>
                </c:pt>
                <c:pt idx="455">
                  <c:v>43160.9</c:v>
                </c:pt>
                <c:pt idx="456">
                  <c:v>43160.904166666667</c:v>
                </c:pt>
                <c:pt idx="457">
                  <c:v>43160.908333333333</c:v>
                </c:pt>
                <c:pt idx="458">
                  <c:v>43160.912499999999</c:v>
                </c:pt>
                <c:pt idx="459">
                  <c:v>43160.916666666664</c:v>
                </c:pt>
                <c:pt idx="460">
                  <c:v>43160.92083333333</c:v>
                </c:pt>
                <c:pt idx="461">
                  <c:v>43160.925000000003</c:v>
                </c:pt>
                <c:pt idx="462">
                  <c:v>43160.929166666669</c:v>
                </c:pt>
                <c:pt idx="463">
                  <c:v>43160.933333333334</c:v>
                </c:pt>
                <c:pt idx="464">
                  <c:v>43160.9375</c:v>
                </c:pt>
                <c:pt idx="465">
                  <c:v>43160.941666666666</c:v>
                </c:pt>
                <c:pt idx="466">
                  <c:v>43160.945833333331</c:v>
                </c:pt>
                <c:pt idx="467">
                  <c:v>43160.95</c:v>
                </c:pt>
                <c:pt idx="468">
                  <c:v>43160.95416666667</c:v>
                </c:pt>
                <c:pt idx="469">
                  <c:v>43160.958333333336</c:v>
                </c:pt>
                <c:pt idx="470">
                  <c:v>43160.962500000001</c:v>
                </c:pt>
                <c:pt idx="471">
                  <c:v>43160.966666666667</c:v>
                </c:pt>
                <c:pt idx="472">
                  <c:v>43160.970833333333</c:v>
                </c:pt>
                <c:pt idx="473">
                  <c:v>43160.974999999999</c:v>
                </c:pt>
                <c:pt idx="474">
                  <c:v>43160.979166666664</c:v>
                </c:pt>
                <c:pt idx="475">
                  <c:v>43160.98333333333</c:v>
                </c:pt>
                <c:pt idx="476">
                  <c:v>43160.987500000003</c:v>
                </c:pt>
                <c:pt idx="477">
                  <c:v>43160.991666666669</c:v>
                </c:pt>
                <c:pt idx="478">
                  <c:v>43160.995833333334</c:v>
                </c:pt>
                <c:pt idx="479">
                  <c:v>43161</c:v>
                </c:pt>
                <c:pt idx="480">
                  <c:v>43161.004166666666</c:v>
                </c:pt>
                <c:pt idx="481">
                  <c:v>43161.008333333331</c:v>
                </c:pt>
                <c:pt idx="482">
                  <c:v>43161.012499999997</c:v>
                </c:pt>
                <c:pt idx="483">
                  <c:v>43161.01666666667</c:v>
                </c:pt>
                <c:pt idx="484">
                  <c:v>43161.020833333336</c:v>
                </c:pt>
                <c:pt idx="485">
                  <c:v>43161.025000000001</c:v>
                </c:pt>
                <c:pt idx="486">
                  <c:v>43161.029166666667</c:v>
                </c:pt>
                <c:pt idx="487">
                  <c:v>43161.033333333333</c:v>
                </c:pt>
                <c:pt idx="488">
                  <c:v>43161.037499999999</c:v>
                </c:pt>
                <c:pt idx="489">
                  <c:v>43161.041666666664</c:v>
                </c:pt>
                <c:pt idx="490">
                  <c:v>43161.04583333333</c:v>
                </c:pt>
                <c:pt idx="491">
                  <c:v>43161.05</c:v>
                </c:pt>
                <c:pt idx="492">
                  <c:v>43161.054166666669</c:v>
                </c:pt>
                <c:pt idx="493">
                  <c:v>43161.058333333334</c:v>
                </c:pt>
                <c:pt idx="494">
                  <c:v>43161.0625</c:v>
                </c:pt>
                <c:pt idx="495">
                  <c:v>43161.066666666666</c:v>
                </c:pt>
                <c:pt idx="496">
                  <c:v>43161.070833333331</c:v>
                </c:pt>
                <c:pt idx="497">
                  <c:v>43161.074999999997</c:v>
                </c:pt>
                <c:pt idx="498">
                  <c:v>43161.07916666667</c:v>
                </c:pt>
                <c:pt idx="499">
                  <c:v>43161.083333333336</c:v>
                </c:pt>
                <c:pt idx="500">
                  <c:v>43161.087500000001</c:v>
                </c:pt>
                <c:pt idx="501">
                  <c:v>43161.091666666667</c:v>
                </c:pt>
                <c:pt idx="502">
                  <c:v>43161.095833333333</c:v>
                </c:pt>
                <c:pt idx="503">
                  <c:v>43161.1</c:v>
                </c:pt>
                <c:pt idx="504">
                  <c:v>43161.104166666664</c:v>
                </c:pt>
                <c:pt idx="505">
                  <c:v>43161.10833333333</c:v>
                </c:pt>
                <c:pt idx="506">
                  <c:v>43161.112500000003</c:v>
                </c:pt>
                <c:pt idx="507">
                  <c:v>43161.116666666669</c:v>
                </c:pt>
                <c:pt idx="508">
                  <c:v>43161.120833333334</c:v>
                </c:pt>
                <c:pt idx="509">
                  <c:v>43161.125</c:v>
                </c:pt>
                <c:pt idx="510">
                  <c:v>43161.129166666666</c:v>
                </c:pt>
                <c:pt idx="511">
                  <c:v>43161.133333333331</c:v>
                </c:pt>
                <c:pt idx="512">
                  <c:v>43161.137499999997</c:v>
                </c:pt>
                <c:pt idx="513">
                  <c:v>43161.14166666667</c:v>
                </c:pt>
                <c:pt idx="514">
                  <c:v>43161.145833333336</c:v>
                </c:pt>
                <c:pt idx="515">
                  <c:v>43161.15</c:v>
                </c:pt>
                <c:pt idx="516">
                  <c:v>43161.154166666667</c:v>
                </c:pt>
                <c:pt idx="517">
                  <c:v>43161.158333333333</c:v>
                </c:pt>
                <c:pt idx="518">
                  <c:v>43161.162499999999</c:v>
                </c:pt>
                <c:pt idx="519">
                  <c:v>43161.166666666664</c:v>
                </c:pt>
                <c:pt idx="520">
                  <c:v>43161.17083333333</c:v>
                </c:pt>
                <c:pt idx="521">
                  <c:v>43161.175000000003</c:v>
                </c:pt>
                <c:pt idx="522">
                  <c:v>43161.179166666669</c:v>
                </c:pt>
                <c:pt idx="523">
                  <c:v>43161.183333333334</c:v>
                </c:pt>
                <c:pt idx="524">
                  <c:v>43161.1875</c:v>
                </c:pt>
                <c:pt idx="525">
                  <c:v>43161.191666666666</c:v>
                </c:pt>
                <c:pt idx="526">
                  <c:v>43161.195833333331</c:v>
                </c:pt>
                <c:pt idx="527">
                  <c:v>43161.2</c:v>
                </c:pt>
                <c:pt idx="528">
                  <c:v>43161.20416666667</c:v>
                </c:pt>
                <c:pt idx="529">
                  <c:v>43161.208333333336</c:v>
                </c:pt>
                <c:pt idx="530">
                  <c:v>43161.212500000001</c:v>
                </c:pt>
                <c:pt idx="531">
                  <c:v>43161.216666666667</c:v>
                </c:pt>
                <c:pt idx="532">
                  <c:v>43161.220833333333</c:v>
                </c:pt>
                <c:pt idx="533">
                  <c:v>43161.224999999999</c:v>
                </c:pt>
                <c:pt idx="534">
                  <c:v>43161.229166666664</c:v>
                </c:pt>
                <c:pt idx="535">
                  <c:v>43161.23333333333</c:v>
                </c:pt>
                <c:pt idx="536">
                  <c:v>43161.237500000003</c:v>
                </c:pt>
                <c:pt idx="537">
                  <c:v>43161.241666666669</c:v>
                </c:pt>
                <c:pt idx="538">
                  <c:v>43161.245833333334</c:v>
                </c:pt>
                <c:pt idx="539">
                  <c:v>43161.25</c:v>
                </c:pt>
                <c:pt idx="540">
                  <c:v>43161.254166666666</c:v>
                </c:pt>
                <c:pt idx="541">
                  <c:v>43161.258333333331</c:v>
                </c:pt>
                <c:pt idx="542">
                  <c:v>43161.262499999997</c:v>
                </c:pt>
                <c:pt idx="543">
                  <c:v>43161.26666666667</c:v>
                </c:pt>
                <c:pt idx="544">
                  <c:v>43161.270833333336</c:v>
                </c:pt>
                <c:pt idx="545">
                  <c:v>43161.275000000001</c:v>
                </c:pt>
                <c:pt idx="546">
                  <c:v>43161.279166666667</c:v>
                </c:pt>
                <c:pt idx="547">
                  <c:v>43161.283333333333</c:v>
                </c:pt>
                <c:pt idx="548">
                  <c:v>43161.287499999999</c:v>
                </c:pt>
                <c:pt idx="549">
                  <c:v>43161.291666666664</c:v>
                </c:pt>
                <c:pt idx="550">
                  <c:v>43161.29583333333</c:v>
                </c:pt>
                <c:pt idx="551">
                  <c:v>43161.3</c:v>
                </c:pt>
                <c:pt idx="552">
                  <c:v>43161.304166666669</c:v>
                </c:pt>
                <c:pt idx="553">
                  <c:v>43161.308333333334</c:v>
                </c:pt>
                <c:pt idx="554">
                  <c:v>43161.3125</c:v>
                </c:pt>
                <c:pt idx="555">
                  <c:v>43161.316666666666</c:v>
                </c:pt>
                <c:pt idx="556">
                  <c:v>43161.320833333331</c:v>
                </c:pt>
                <c:pt idx="557">
                  <c:v>43161.324999999997</c:v>
                </c:pt>
                <c:pt idx="558">
                  <c:v>43161.32916666667</c:v>
                </c:pt>
                <c:pt idx="559">
                  <c:v>43161.333333333336</c:v>
                </c:pt>
                <c:pt idx="560">
                  <c:v>43161.337500000001</c:v>
                </c:pt>
                <c:pt idx="561">
                  <c:v>43161.341666666667</c:v>
                </c:pt>
                <c:pt idx="562">
                  <c:v>43161.345833333333</c:v>
                </c:pt>
                <c:pt idx="563">
                  <c:v>43161.35</c:v>
                </c:pt>
                <c:pt idx="564">
                  <c:v>43161.354166666664</c:v>
                </c:pt>
                <c:pt idx="565">
                  <c:v>43161.35833333333</c:v>
                </c:pt>
                <c:pt idx="566">
                  <c:v>43161.362500000003</c:v>
                </c:pt>
                <c:pt idx="567">
                  <c:v>43161.366666666669</c:v>
                </c:pt>
                <c:pt idx="568">
                  <c:v>43161.370833333334</c:v>
                </c:pt>
                <c:pt idx="569">
                  <c:v>43161.375</c:v>
                </c:pt>
                <c:pt idx="570">
                  <c:v>43161.379166666666</c:v>
                </c:pt>
                <c:pt idx="571">
                  <c:v>43161.383333333331</c:v>
                </c:pt>
                <c:pt idx="572">
                  <c:v>43161.387499999997</c:v>
                </c:pt>
                <c:pt idx="573">
                  <c:v>43161.39166666667</c:v>
                </c:pt>
                <c:pt idx="574">
                  <c:v>43161.395833333336</c:v>
                </c:pt>
                <c:pt idx="575">
                  <c:v>43161.4</c:v>
                </c:pt>
                <c:pt idx="576">
                  <c:v>43161.404166666667</c:v>
                </c:pt>
                <c:pt idx="577">
                  <c:v>43161.408333333333</c:v>
                </c:pt>
                <c:pt idx="578">
                  <c:v>43161.412499999999</c:v>
                </c:pt>
                <c:pt idx="579">
                  <c:v>43161.416666666664</c:v>
                </c:pt>
                <c:pt idx="580">
                  <c:v>43161.42083333333</c:v>
                </c:pt>
                <c:pt idx="581">
                  <c:v>43161.425000000003</c:v>
                </c:pt>
                <c:pt idx="582">
                  <c:v>43161.429166666669</c:v>
                </c:pt>
                <c:pt idx="583">
                  <c:v>43161.433333333334</c:v>
                </c:pt>
                <c:pt idx="584">
                  <c:v>43161.4375</c:v>
                </c:pt>
                <c:pt idx="585">
                  <c:v>43161.441666666666</c:v>
                </c:pt>
                <c:pt idx="586">
                  <c:v>43161.445833333331</c:v>
                </c:pt>
                <c:pt idx="587">
                  <c:v>43161.45</c:v>
                </c:pt>
                <c:pt idx="588">
                  <c:v>43161.45416666667</c:v>
                </c:pt>
                <c:pt idx="589">
                  <c:v>43161.458333333336</c:v>
                </c:pt>
                <c:pt idx="590">
                  <c:v>43161.462500000001</c:v>
                </c:pt>
                <c:pt idx="591">
                  <c:v>43161.466666666667</c:v>
                </c:pt>
                <c:pt idx="592">
                  <c:v>43161.470833333333</c:v>
                </c:pt>
                <c:pt idx="593">
                  <c:v>43161.474999999999</c:v>
                </c:pt>
                <c:pt idx="594">
                  <c:v>43161.479166666664</c:v>
                </c:pt>
                <c:pt idx="595">
                  <c:v>43161.48333333333</c:v>
                </c:pt>
                <c:pt idx="596">
                  <c:v>43161.487500000003</c:v>
                </c:pt>
                <c:pt idx="597">
                  <c:v>43161.491666666669</c:v>
                </c:pt>
                <c:pt idx="598">
                  <c:v>43161.495833333334</c:v>
                </c:pt>
                <c:pt idx="599">
                  <c:v>43161.5</c:v>
                </c:pt>
                <c:pt idx="600">
                  <c:v>43161.504166666666</c:v>
                </c:pt>
                <c:pt idx="601">
                  <c:v>43161.508333333331</c:v>
                </c:pt>
                <c:pt idx="602">
                  <c:v>43161.512499999997</c:v>
                </c:pt>
                <c:pt idx="603">
                  <c:v>43161.51666666667</c:v>
                </c:pt>
                <c:pt idx="604">
                  <c:v>43161.520833333336</c:v>
                </c:pt>
                <c:pt idx="605">
                  <c:v>43161.525000000001</c:v>
                </c:pt>
                <c:pt idx="606">
                  <c:v>43161.529166666667</c:v>
                </c:pt>
                <c:pt idx="607">
                  <c:v>43161.533333333333</c:v>
                </c:pt>
                <c:pt idx="608">
                  <c:v>43161.537499999999</c:v>
                </c:pt>
                <c:pt idx="609">
                  <c:v>43161.541666666664</c:v>
                </c:pt>
                <c:pt idx="610">
                  <c:v>43161.54583333333</c:v>
                </c:pt>
                <c:pt idx="611">
                  <c:v>43161.55</c:v>
                </c:pt>
                <c:pt idx="612">
                  <c:v>43161.554166666669</c:v>
                </c:pt>
                <c:pt idx="613">
                  <c:v>43161.558333333334</c:v>
                </c:pt>
                <c:pt idx="614">
                  <c:v>43161.5625</c:v>
                </c:pt>
                <c:pt idx="615">
                  <c:v>43161.566666666666</c:v>
                </c:pt>
                <c:pt idx="616">
                  <c:v>43161.570833333331</c:v>
                </c:pt>
                <c:pt idx="617">
                  <c:v>43161.574999999997</c:v>
                </c:pt>
                <c:pt idx="618">
                  <c:v>43161.57916666667</c:v>
                </c:pt>
                <c:pt idx="619">
                  <c:v>43161.583333333336</c:v>
                </c:pt>
                <c:pt idx="620">
                  <c:v>43161.587500000001</c:v>
                </c:pt>
                <c:pt idx="621">
                  <c:v>43161.591666666667</c:v>
                </c:pt>
                <c:pt idx="622">
                  <c:v>43161.595833333333</c:v>
                </c:pt>
                <c:pt idx="623">
                  <c:v>43161.599999999999</c:v>
                </c:pt>
                <c:pt idx="624">
                  <c:v>43161.604166666664</c:v>
                </c:pt>
                <c:pt idx="625">
                  <c:v>43161.60833333333</c:v>
                </c:pt>
                <c:pt idx="626">
                  <c:v>43161.612500000003</c:v>
                </c:pt>
                <c:pt idx="627">
                  <c:v>43161.616666666669</c:v>
                </c:pt>
                <c:pt idx="628">
                  <c:v>43161.620833333334</c:v>
                </c:pt>
                <c:pt idx="629">
                  <c:v>43161.625</c:v>
                </c:pt>
                <c:pt idx="630">
                  <c:v>43161.629166666666</c:v>
                </c:pt>
                <c:pt idx="631">
                  <c:v>43161.633333333331</c:v>
                </c:pt>
                <c:pt idx="632">
                  <c:v>43161.637499999997</c:v>
                </c:pt>
                <c:pt idx="633">
                  <c:v>43161.64166666667</c:v>
                </c:pt>
                <c:pt idx="634">
                  <c:v>43161.645833333336</c:v>
                </c:pt>
                <c:pt idx="635">
                  <c:v>43161.65</c:v>
                </c:pt>
                <c:pt idx="636">
                  <c:v>43161.654166666667</c:v>
                </c:pt>
                <c:pt idx="637">
                  <c:v>43161.658333333333</c:v>
                </c:pt>
                <c:pt idx="638">
                  <c:v>43161.662499999999</c:v>
                </c:pt>
                <c:pt idx="639">
                  <c:v>43161.666666666664</c:v>
                </c:pt>
                <c:pt idx="640">
                  <c:v>43161.67083333333</c:v>
                </c:pt>
                <c:pt idx="641">
                  <c:v>43161.675000000003</c:v>
                </c:pt>
                <c:pt idx="642">
                  <c:v>43161.679166666669</c:v>
                </c:pt>
                <c:pt idx="643">
                  <c:v>43161.683333333334</c:v>
                </c:pt>
                <c:pt idx="644">
                  <c:v>43161.6875</c:v>
                </c:pt>
                <c:pt idx="645">
                  <c:v>43161.691666666666</c:v>
                </c:pt>
                <c:pt idx="646">
                  <c:v>43161.695833333331</c:v>
                </c:pt>
                <c:pt idx="647">
                  <c:v>43161.7</c:v>
                </c:pt>
                <c:pt idx="648">
                  <c:v>43161.70416666667</c:v>
                </c:pt>
                <c:pt idx="649">
                  <c:v>43161.708333333336</c:v>
                </c:pt>
                <c:pt idx="650">
                  <c:v>43161.712500000001</c:v>
                </c:pt>
                <c:pt idx="651">
                  <c:v>43161.716666666667</c:v>
                </c:pt>
                <c:pt idx="652">
                  <c:v>43161.720833333333</c:v>
                </c:pt>
                <c:pt idx="653">
                  <c:v>43161.724999999999</c:v>
                </c:pt>
                <c:pt idx="654">
                  <c:v>43161.729166666664</c:v>
                </c:pt>
                <c:pt idx="655">
                  <c:v>43161.73333333333</c:v>
                </c:pt>
                <c:pt idx="656">
                  <c:v>43161.737500000003</c:v>
                </c:pt>
                <c:pt idx="657">
                  <c:v>43161.741666666669</c:v>
                </c:pt>
                <c:pt idx="658">
                  <c:v>43161.745833333334</c:v>
                </c:pt>
                <c:pt idx="659">
                  <c:v>43161.75</c:v>
                </c:pt>
                <c:pt idx="660">
                  <c:v>43161.754166666666</c:v>
                </c:pt>
                <c:pt idx="661">
                  <c:v>43161.758333333331</c:v>
                </c:pt>
                <c:pt idx="662">
                  <c:v>43161.762499999997</c:v>
                </c:pt>
                <c:pt idx="663">
                  <c:v>43161.76666666667</c:v>
                </c:pt>
                <c:pt idx="664">
                  <c:v>43161.770833333336</c:v>
                </c:pt>
                <c:pt idx="665">
                  <c:v>43161.775000000001</c:v>
                </c:pt>
                <c:pt idx="666">
                  <c:v>43161.779166666667</c:v>
                </c:pt>
                <c:pt idx="667">
                  <c:v>43161.783333333333</c:v>
                </c:pt>
                <c:pt idx="668">
                  <c:v>43161.787499999999</c:v>
                </c:pt>
                <c:pt idx="669">
                  <c:v>43161.791666666664</c:v>
                </c:pt>
                <c:pt idx="670">
                  <c:v>43161.79583333333</c:v>
                </c:pt>
                <c:pt idx="671">
                  <c:v>43161.8</c:v>
                </c:pt>
                <c:pt idx="672">
                  <c:v>43161.804166666669</c:v>
                </c:pt>
                <c:pt idx="673">
                  <c:v>43161.808333333334</c:v>
                </c:pt>
                <c:pt idx="674">
                  <c:v>43161.8125</c:v>
                </c:pt>
                <c:pt idx="675">
                  <c:v>43161.816666666666</c:v>
                </c:pt>
                <c:pt idx="676">
                  <c:v>43161.820833333331</c:v>
                </c:pt>
                <c:pt idx="677">
                  <c:v>43161.824999999997</c:v>
                </c:pt>
                <c:pt idx="678">
                  <c:v>43161.82916666667</c:v>
                </c:pt>
                <c:pt idx="679">
                  <c:v>43161.833333333336</c:v>
                </c:pt>
                <c:pt idx="680">
                  <c:v>43161.837500000001</c:v>
                </c:pt>
                <c:pt idx="681">
                  <c:v>43161.841666666667</c:v>
                </c:pt>
                <c:pt idx="682">
                  <c:v>43161.845833333333</c:v>
                </c:pt>
                <c:pt idx="683">
                  <c:v>43161.85</c:v>
                </c:pt>
                <c:pt idx="684">
                  <c:v>43161.854166666664</c:v>
                </c:pt>
                <c:pt idx="685">
                  <c:v>43161.85833333333</c:v>
                </c:pt>
                <c:pt idx="686">
                  <c:v>43161.862500000003</c:v>
                </c:pt>
                <c:pt idx="687">
                  <c:v>43161.866666666669</c:v>
                </c:pt>
                <c:pt idx="688">
                  <c:v>43161.870833333334</c:v>
                </c:pt>
                <c:pt idx="689">
                  <c:v>43161.875</c:v>
                </c:pt>
                <c:pt idx="690">
                  <c:v>43161.879166666666</c:v>
                </c:pt>
                <c:pt idx="691">
                  <c:v>43161.883333333331</c:v>
                </c:pt>
                <c:pt idx="692">
                  <c:v>43161.887499999997</c:v>
                </c:pt>
                <c:pt idx="693">
                  <c:v>43161.89166666667</c:v>
                </c:pt>
                <c:pt idx="694">
                  <c:v>43161.895833333336</c:v>
                </c:pt>
                <c:pt idx="695">
                  <c:v>43161.9</c:v>
                </c:pt>
                <c:pt idx="696">
                  <c:v>43161.904166666667</c:v>
                </c:pt>
                <c:pt idx="697">
                  <c:v>43161.908333333333</c:v>
                </c:pt>
                <c:pt idx="698">
                  <c:v>43161.912499999999</c:v>
                </c:pt>
                <c:pt idx="699">
                  <c:v>43161.916666666664</c:v>
                </c:pt>
                <c:pt idx="700">
                  <c:v>43161.92083333333</c:v>
                </c:pt>
                <c:pt idx="701">
                  <c:v>43161.925000000003</c:v>
                </c:pt>
                <c:pt idx="702">
                  <c:v>43161.929166666669</c:v>
                </c:pt>
                <c:pt idx="703">
                  <c:v>43161.933333333334</c:v>
                </c:pt>
                <c:pt idx="704">
                  <c:v>43161.9375</c:v>
                </c:pt>
                <c:pt idx="705">
                  <c:v>43161.941666666666</c:v>
                </c:pt>
                <c:pt idx="706">
                  <c:v>43161.945833333331</c:v>
                </c:pt>
                <c:pt idx="707">
                  <c:v>43161.95</c:v>
                </c:pt>
                <c:pt idx="708">
                  <c:v>43161.95416666667</c:v>
                </c:pt>
                <c:pt idx="709">
                  <c:v>43161.958333333336</c:v>
                </c:pt>
                <c:pt idx="710">
                  <c:v>43161.962500000001</c:v>
                </c:pt>
                <c:pt idx="711">
                  <c:v>43161.966666666667</c:v>
                </c:pt>
                <c:pt idx="712">
                  <c:v>43161.970833333333</c:v>
                </c:pt>
                <c:pt idx="713">
                  <c:v>43161.974999999999</c:v>
                </c:pt>
                <c:pt idx="714">
                  <c:v>43161.979166666664</c:v>
                </c:pt>
                <c:pt idx="715">
                  <c:v>43161.98333333333</c:v>
                </c:pt>
                <c:pt idx="716">
                  <c:v>43161.987500000003</c:v>
                </c:pt>
                <c:pt idx="717">
                  <c:v>43161.991666666669</c:v>
                </c:pt>
                <c:pt idx="718">
                  <c:v>43161.995833333334</c:v>
                </c:pt>
                <c:pt idx="719">
                  <c:v>43162</c:v>
                </c:pt>
                <c:pt idx="720">
                  <c:v>43162.004166666666</c:v>
                </c:pt>
                <c:pt idx="721">
                  <c:v>43162.008333333331</c:v>
                </c:pt>
                <c:pt idx="722">
                  <c:v>43162.012499999997</c:v>
                </c:pt>
                <c:pt idx="723">
                  <c:v>43162.01666666667</c:v>
                </c:pt>
                <c:pt idx="724">
                  <c:v>43162.020833333336</c:v>
                </c:pt>
                <c:pt idx="725">
                  <c:v>43162.025000000001</c:v>
                </c:pt>
                <c:pt idx="726">
                  <c:v>43162.029166666667</c:v>
                </c:pt>
                <c:pt idx="727">
                  <c:v>43162.033333333333</c:v>
                </c:pt>
                <c:pt idx="728">
                  <c:v>43162.037499999999</c:v>
                </c:pt>
                <c:pt idx="729">
                  <c:v>43162.041666666664</c:v>
                </c:pt>
                <c:pt idx="730">
                  <c:v>43162.04583333333</c:v>
                </c:pt>
                <c:pt idx="731">
                  <c:v>43162.05</c:v>
                </c:pt>
                <c:pt idx="732">
                  <c:v>43162.054166666669</c:v>
                </c:pt>
                <c:pt idx="733">
                  <c:v>43162.058333333334</c:v>
                </c:pt>
                <c:pt idx="734">
                  <c:v>43162.0625</c:v>
                </c:pt>
                <c:pt idx="735">
                  <c:v>43162.066666666666</c:v>
                </c:pt>
                <c:pt idx="736">
                  <c:v>43162.070833333331</c:v>
                </c:pt>
                <c:pt idx="737">
                  <c:v>43162.074999999997</c:v>
                </c:pt>
                <c:pt idx="738">
                  <c:v>43162.07916666667</c:v>
                </c:pt>
                <c:pt idx="739">
                  <c:v>43162.083333333336</c:v>
                </c:pt>
                <c:pt idx="740">
                  <c:v>43162.087500000001</c:v>
                </c:pt>
                <c:pt idx="741">
                  <c:v>43162.091666666667</c:v>
                </c:pt>
                <c:pt idx="742">
                  <c:v>43162.095833333333</c:v>
                </c:pt>
                <c:pt idx="743">
                  <c:v>43162.1</c:v>
                </c:pt>
                <c:pt idx="744">
                  <c:v>43162.104166666664</c:v>
                </c:pt>
                <c:pt idx="745">
                  <c:v>43162.10833333333</c:v>
                </c:pt>
                <c:pt idx="746">
                  <c:v>43162.112500000003</c:v>
                </c:pt>
                <c:pt idx="747">
                  <c:v>43162.116666666669</c:v>
                </c:pt>
                <c:pt idx="748">
                  <c:v>43162.120833333334</c:v>
                </c:pt>
                <c:pt idx="749">
                  <c:v>43162.125</c:v>
                </c:pt>
                <c:pt idx="750">
                  <c:v>43162.129166666666</c:v>
                </c:pt>
                <c:pt idx="751">
                  <c:v>43162.133333333331</c:v>
                </c:pt>
                <c:pt idx="752">
                  <c:v>43162.137499999997</c:v>
                </c:pt>
                <c:pt idx="753">
                  <c:v>43162.14166666667</c:v>
                </c:pt>
                <c:pt idx="754">
                  <c:v>43162.145833333336</c:v>
                </c:pt>
                <c:pt idx="755">
                  <c:v>43162.15</c:v>
                </c:pt>
                <c:pt idx="756">
                  <c:v>43162.154166666667</c:v>
                </c:pt>
                <c:pt idx="757">
                  <c:v>43162.158333333333</c:v>
                </c:pt>
                <c:pt idx="758">
                  <c:v>43162.162499999999</c:v>
                </c:pt>
                <c:pt idx="759">
                  <c:v>43162.166666666664</c:v>
                </c:pt>
                <c:pt idx="760">
                  <c:v>43162.17083333333</c:v>
                </c:pt>
                <c:pt idx="761">
                  <c:v>43162.175000000003</c:v>
                </c:pt>
                <c:pt idx="762">
                  <c:v>43162.179166666669</c:v>
                </c:pt>
                <c:pt idx="763">
                  <c:v>43162.183333333334</c:v>
                </c:pt>
                <c:pt idx="764">
                  <c:v>43162.1875</c:v>
                </c:pt>
                <c:pt idx="765">
                  <c:v>43162.191666666666</c:v>
                </c:pt>
                <c:pt idx="766">
                  <c:v>43162.195833333331</c:v>
                </c:pt>
                <c:pt idx="767">
                  <c:v>43162.2</c:v>
                </c:pt>
                <c:pt idx="768">
                  <c:v>43162.20416666667</c:v>
                </c:pt>
                <c:pt idx="769">
                  <c:v>43162.208333333336</c:v>
                </c:pt>
                <c:pt idx="770">
                  <c:v>43162.212500000001</c:v>
                </c:pt>
                <c:pt idx="771">
                  <c:v>43162.216666666667</c:v>
                </c:pt>
                <c:pt idx="772">
                  <c:v>43162.220833333333</c:v>
                </c:pt>
                <c:pt idx="773">
                  <c:v>43162.224999999999</c:v>
                </c:pt>
                <c:pt idx="774">
                  <c:v>43162.229166666664</c:v>
                </c:pt>
                <c:pt idx="775">
                  <c:v>43162.23333333333</c:v>
                </c:pt>
                <c:pt idx="776">
                  <c:v>43162.237500000003</c:v>
                </c:pt>
                <c:pt idx="777">
                  <c:v>43162.241666666669</c:v>
                </c:pt>
                <c:pt idx="778">
                  <c:v>43162.245833333334</c:v>
                </c:pt>
                <c:pt idx="779">
                  <c:v>43162.25</c:v>
                </c:pt>
                <c:pt idx="780">
                  <c:v>43162.254166666666</c:v>
                </c:pt>
                <c:pt idx="781">
                  <c:v>43162.258333333331</c:v>
                </c:pt>
                <c:pt idx="782">
                  <c:v>43162.262499999997</c:v>
                </c:pt>
                <c:pt idx="783">
                  <c:v>43162.26666666667</c:v>
                </c:pt>
                <c:pt idx="784">
                  <c:v>43162.270833333336</c:v>
                </c:pt>
                <c:pt idx="785">
                  <c:v>43162.275000000001</c:v>
                </c:pt>
                <c:pt idx="786">
                  <c:v>43162.279166666667</c:v>
                </c:pt>
                <c:pt idx="787">
                  <c:v>43162.283333333333</c:v>
                </c:pt>
                <c:pt idx="788">
                  <c:v>43162.287499999999</c:v>
                </c:pt>
                <c:pt idx="789">
                  <c:v>43162.291666666664</c:v>
                </c:pt>
                <c:pt idx="790">
                  <c:v>43162.29583333333</c:v>
                </c:pt>
                <c:pt idx="791">
                  <c:v>43162.3</c:v>
                </c:pt>
                <c:pt idx="792">
                  <c:v>43162.304166666669</c:v>
                </c:pt>
                <c:pt idx="793">
                  <c:v>43162.308333333334</c:v>
                </c:pt>
                <c:pt idx="794">
                  <c:v>43162.3125</c:v>
                </c:pt>
                <c:pt idx="795">
                  <c:v>43162.316666666666</c:v>
                </c:pt>
                <c:pt idx="796">
                  <c:v>43162.320833333331</c:v>
                </c:pt>
                <c:pt idx="797">
                  <c:v>43162.324999999997</c:v>
                </c:pt>
                <c:pt idx="798">
                  <c:v>43162.32916666667</c:v>
                </c:pt>
                <c:pt idx="799">
                  <c:v>43162.333333333336</c:v>
                </c:pt>
                <c:pt idx="800">
                  <c:v>43162.337500000001</c:v>
                </c:pt>
                <c:pt idx="801">
                  <c:v>43162.341666666667</c:v>
                </c:pt>
                <c:pt idx="802">
                  <c:v>43162.345833333333</c:v>
                </c:pt>
                <c:pt idx="803">
                  <c:v>43162.35</c:v>
                </c:pt>
                <c:pt idx="804">
                  <c:v>43162.354166666664</c:v>
                </c:pt>
                <c:pt idx="805">
                  <c:v>43162.35833333333</c:v>
                </c:pt>
                <c:pt idx="806">
                  <c:v>43162.362500000003</c:v>
                </c:pt>
                <c:pt idx="807">
                  <c:v>43162.366666666669</c:v>
                </c:pt>
                <c:pt idx="808">
                  <c:v>43162.370833333334</c:v>
                </c:pt>
                <c:pt idx="809">
                  <c:v>43162.375</c:v>
                </c:pt>
                <c:pt idx="810">
                  <c:v>43162.379166666666</c:v>
                </c:pt>
                <c:pt idx="811">
                  <c:v>43162.383333333331</c:v>
                </c:pt>
                <c:pt idx="812">
                  <c:v>43162.387499999997</c:v>
                </c:pt>
                <c:pt idx="813">
                  <c:v>43162.39166666667</c:v>
                </c:pt>
                <c:pt idx="814">
                  <c:v>43162.395833333336</c:v>
                </c:pt>
                <c:pt idx="815">
                  <c:v>43162.400000000001</c:v>
                </c:pt>
                <c:pt idx="816">
                  <c:v>43162.404166666667</c:v>
                </c:pt>
                <c:pt idx="817">
                  <c:v>43162.408333333333</c:v>
                </c:pt>
                <c:pt idx="818">
                  <c:v>43162.412499999999</c:v>
                </c:pt>
                <c:pt idx="819">
                  <c:v>43162.416666666664</c:v>
                </c:pt>
                <c:pt idx="820">
                  <c:v>43162.42083333333</c:v>
                </c:pt>
                <c:pt idx="821">
                  <c:v>43162.425000000003</c:v>
                </c:pt>
                <c:pt idx="822">
                  <c:v>43162.429166666669</c:v>
                </c:pt>
                <c:pt idx="823">
                  <c:v>43162.433333333334</c:v>
                </c:pt>
                <c:pt idx="824">
                  <c:v>43162.4375</c:v>
                </c:pt>
                <c:pt idx="825">
                  <c:v>43162.441666666666</c:v>
                </c:pt>
                <c:pt idx="826">
                  <c:v>43162.445833333331</c:v>
                </c:pt>
                <c:pt idx="827">
                  <c:v>43162.45</c:v>
                </c:pt>
                <c:pt idx="828">
                  <c:v>43162.45416666667</c:v>
                </c:pt>
                <c:pt idx="829">
                  <c:v>43162.458333333336</c:v>
                </c:pt>
                <c:pt idx="830">
                  <c:v>43162.462500000001</c:v>
                </c:pt>
                <c:pt idx="831">
                  <c:v>43162.466666666667</c:v>
                </c:pt>
                <c:pt idx="832">
                  <c:v>43162.470833333333</c:v>
                </c:pt>
                <c:pt idx="833">
                  <c:v>43162.474999999999</c:v>
                </c:pt>
                <c:pt idx="834">
                  <c:v>43162.479166666664</c:v>
                </c:pt>
                <c:pt idx="835">
                  <c:v>43162.48333333333</c:v>
                </c:pt>
                <c:pt idx="836">
                  <c:v>43162.487500000003</c:v>
                </c:pt>
                <c:pt idx="837">
                  <c:v>43162.491666666669</c:v>
                </c:pt>
                <c:pt idx="838">
                  <c:v>43162.495833333334</c:v>
                </c:pt>
                <c:pt idx="839">
                  <c:v>43162.5</c:v>
                </c:pt>
                <c:pt idx="840">
                  <c:v>43162.504166666666</c:v>
                </c:pt>
                <c:pt idx="841">
                  <c:v>43162.508333333331</c:v>
                </c:pt>
                <c:pt idx="842">
                  <c:v>43162.512499999997</c:v>
                </c:pt>
                <c:pt idx="843">
                  <c:v>43162.51666666667</c:v>
                </c:pt>
                <c:pt idx="844">
                  <c:v>43162.520833333336</c:v>
                </c:pt>
                <c:pt idx="845">
                  <c:v>43162.525000000001</c:v>
                </c:pt>
                <c:pt idx="846">
                  <c:v>43162.529166666667</c:v>
                </c:pt>
                <c:pt idx="847">
                  <c:v>43162.533333333333</c:v>
                </c:pt>
                <c:pt idx="848">
                  <c:v>43162.537499999999</c:v>
                </c:pt>
                <c:pt idx="849">
                  <c:v>43162.541666666664</c:v>
                </c:pt>
                <c:pt idx="850">
                  <c:v>43162.54583333333</c:v>
                </c:pt>
                <c:pt idx="851">
                  <c:v>43162.55</c:v>
                </c:pt>
                <c:pt idx="852">
                  <c:v>43162.554166666669</c:v>
                </c:pt>
                <c:pt idx="853">
                  <c:v>43162.558333333334</c:v>
                </c:pt>
                <c:pt idx="854">
                  <c:v>43162.5625</c:v>
                </c:pt>
                <c:pt idx="855">
                  <c:v>43162.566666666666</c:v>
                </c:pt>
                <c:pt idx="856">
                  <c:v>43162.570833333331</c:v>
                </c:pt>
                <c:pt idx="857">
                  <c:v>43162.574999999997</c:v>
                </c:pt>
                <c:pt idx="858">
                  <c:v>43162.57916666667</c:v>
                </c:pt>
                <c:pt idx="859">
                  <c:v>43162.583333333336</c:v>
                </c:pt>
                <c:pt idx="860">
                  <c:v>43162.587500000001</c:v>
                </c:pt>
                <c:pt idx="861">
                  <c:v>43162.591666666667</c:v>
                </c:pt>
                <c:pt idx="862">
                  <c:v>43162.595833333333</c:v>
                </c:pt>
                <c:pt idx="863">
                  <c:v>43162.6</c:v>
                </c:pt>
                <c:pt idx="864">
                  <c:v>43162.604166666664</c:v>
                </c:pt>
                <c:pt idx="865">
                  <c:v>43162.60833333333</c:v>
                </c:pt>
                <c:pt idx="866">
                  <c:v>43162.612500000003</c:v>
                </c:pt>
                <c:pt idx="867">
                  <c:v>43162.616666666669</c:v>
                </c:pt>
                <c:pt idx="868">
                  <c:v>43162.620833333334</c:v>
                </c:pt>
                <c:pt idx="869">
                  <c:v>43162.625</c:v>
                </c:pt>
                <c:pt idx="870">
                  <c:v>43162.629166666666</c:v>
                </c:pt>
                <c:pt idx="871">
                  <c:v>43162.633333333331</c:v>
                </c:pt>
                <c:pt idx="872">
                  <c:v>43162.637499999997</c:v>
                </c:pt>
                <c:pt idx="873">
                  <c:v>43162.64166666667</c:v>
                </c:pt>
                <c:pt idx="874">
                  <c:v>43162.645833333336</c:v>
                </c:pt>
                <c:pt idx="875">
                  <c:v>43162.65</c:v>
                </c:pt>
                <c:pt idx="876">
                  <c:v>43162.654166666667</c:v>
                </c:pt>
                <c:pt idx="877">
                  <c:v>43162.658333333333</c:v>
                </c:pt>
                <c:pt idx="878">
                  <c:v>43162.662499999999</c:v>
                </c:pt>
                <c:pt idx="879">
                  <c:v>43162.666666666664</c:v>
                </c:pt>
                <c:pt idx="880">
                  <c:v>43162.67083333333</c:v>
                </c:pt>
                <c:pt idx="881">
                  <c:v>43162.675000000003</c:v>
                </c:pt>
                <c:pt idx="882">
                  <c:v>43162.679166666669</c:v>
                </c:pt>
                <c:pt idx="883">
                  <c:v>43162.683333333334</c:v>
                </c:pt>
                <c:pt idx="884">
                  <c:v>43162.6875</c:v>
                </c:pt>
                <c:pt idx="885">
                  <c:v>43162.691666666666</c:v>
                </c:pt>
                <c:pt idx="886">
                  <c:v>43162.695833333331</c:v>
                </c:pt>
                <c:pt idx="887">
                  <c:v>43162.7</c:v>
                </c:pt>
                <c:pt idx="888">
                  <c:v>43162.70416666667</c:v>
                </c:pt>
                <c:pt idx="889">
                  <c:v>43162.708333333336</c:v>
                </c:pt>
                <c:pt idx="890">
                  <c:v>43162.712500000001</c:v>
                </c:pt>
                <c:pt idx="891">
                  <c:v>43162.716666666667</c:v>
                </c:pt>
                <c:pt idx="892">
                  <c:v>43162.720833333333</c:v>
                </c:pt>
                <c:pt idx="893">
                  <c:v>43162.724999999999</c:v>
                </c:pt>
                <c:pt idx="894">
                  <c:v>43162.729166666664</c:v>
                </c:pt>
                <c:pt idx="895">
                  <c:v>43162.73333333333</c:v>
                </c:pt>
                <c:pt idx="896">
                  <c:v>43162.737500000003</c:v>
                </c:pt>
                <c:pt idx="897">
                  <c:v>43162.741666666669</c:v>
                </c:pt>
                <c:pt idx="898">
                  <c:v>43162.745833333334</c:v>
                </c:pt>
                <c:pt idx="899">
                  <c:v>43162.75</c:v>
                </c:pt>
                <c:pt idx="900">
                  <c:v>43162.754166666666</c:v>
                </c:pt>
                <c:pt idx="901">
                  <c:v>43162.758333333331</c:v>
                </c:pt>
                <c:pt idx="902">
                  <c:v>43162.762499999997</c:v>
                </c:pt>
                <c:pt idx="903">
                  <c:v>43162.76666666667</c:v>
                </c:pt>
                <c:pt idx="904">
                  <c:v>43162.770833333336</c:v>
                </c:pt>
                <c:pt idx="905">
                  <c:v>43162.775000000001</c:v>
                </c:pt>
                <c:pt idx="906">
                  <c:v>43162.779166666667</c:v>
                </c:pt>
                <c:pt idx="907">
                  <c:v>43162.783333333333</c:v>
                </c:pt>
                <c:pt idx="908">
                  <c:v>43162.787499999999</c:v>
                </c:pt>
                <c:pt idx="909">
                  <c:v>43162.791666666664</c:v>
                </c:pt>
                <c:pt idx="910">
                  <c:v>43162.79583333333</c:v>
                </c:pt>
                <c:pt idx="911">
                  <c:v>43162.8</c:v>
                </c:pt>
                <c:pt idx="912">
                  <c:v>43162.804166666669</c:v>
                </c:pt>
                <c:pt idx="913">
                  <c:v>43162.808333333334</c:v>
                </c:pt>
                <c:pt idx="914">
                  <c:v>43162.8125</c:v>
                </c:pt>
                <c:pt idx="915">
                  <c:v>43162.816666666666</c:v>
                </c:pt>
                <c:pt idx="916">
                  <c:v>43162.820833333331</c:v>
                </c:pt>
                <c:pt idx="917">
                  <c:v>43162.824999999997</c:v>
                </c:pt>
                <c:pt idx="918">
                  <c:v>43162.82916666667</c:v>
                </c:pt>
                <c:pt idx="919">
                  <c:v>43162.833333333336</c:v>
                </c:pt>
                <c:pt idx="920">
                  <c:v>43162.837500000001</c:v>
                </c:pt>
                <c:pt idx="921">
                  <c:v>43162.841666666667</c:v>
                </c:pt>
                <c:pt idx="922">
                  <c:v>43162.845833333333</c:v>
                </c:pt>
                <c:pt idx="923">
                  <c:v>43162.85</c:v>
                </c:pt>
                <c:pt idx="924">
                  <c:v>43162.854166666664</c:v>
                </c:pt>
                <c:pt idx="925">
                  <c:v>43162.85833333333</c:v>
                </c:pt>
                <c:pt idx="926">
                  <c:v>43162.862500000003</c:v>
                </c:pt>
                <c:pt idx="927">
                  <c:v>43162.866666666669</c:v>
                </c:pt>
                <c:pt idx="928">
                  <c:v>43162.870833333334</c:v>
                </c:pt>
                <c:pt idx="929">
                  <c:v>43162.875</c:v>
                </c:pt>
                <c:pt idx="930">
                  <c:v>43162.879166666666</c:v>
                </c:pt>
                <c:pt idx="931">
                  <c:v>43162.883333333331</c:v>
                </c:pt>
                <c:pt idx="932">
                  <c:v>43162.887499999997</c:v>
                </c:pt>
                <c:pt idx="933">
                  <c:v>43162.89166666667</c:v>
                </c:pt>
                <c:pt idx="934">
                  <c:v>43162.895833333336</c:v>
                </c:pt>
                <c:pt idx="935">
                  <c:v>43162.9</c:v>
                </c:pt>
                <c:pt idx="936">
                  <c:v>43162.904166666667</c:v>
                </c:pt>
                <c:pt idx="937">
                  <c:v>43162.908333333333</c:v>
                </c:pt>
                <c:pt idx="938">
                  <c:v>43162.912499999999</c:v>
                </c:pt>
                <c:pt idx="939">
                  <c:v>43162.916666666664</c:v>
                </c:pt>
                <c:pt idx="940">
                  <c:v>43162.92083333333</c:v>
                </c:pt>
                <c:pt idx="941">
                  <c:v>43162.925000000003</c:v>
                </c:pt>
                <c:pt idx="942">
                  <c:v>43162.929166666669</c:v>
                </c:pt>
                <c:pt idx="943">
                  <c:v>43162.933333333334</c:v>
                </c:pt>
                <c:pt idx="944">
                  <c:v>43162.9375</c:v>
                </c:pt>
                <c:pt idx="945">
                  <c:v>43162.941666666666</c:v>
                </c:pt>
                <c:pt idx="946">
                  <c:v>43162.945833333331</c:v>
                </c:pt>
                <c:pt idx="947">
                  <c:v>43162.95</c:v>
                </c:pt>
                <c:pt idx="948">
                  <c:v>43162.95416666667</c:v>
                </c:pt>
                <c:pt idx="949">
                  <c:v>43162.958333333336</c:v>
                </c:pt>
                <c:pt idx="950">
                  <c:v>43162.962500000001</c:v>
                </c:pt>
                <c:pt idx="951">
                  <c:v>43162.966666666667</c:v>
                </c:pt>
                <c:pt idx="952">
                  <c:v>43162.970833333333</c:v>
                </c:pt>
                <c:pt idx="953">
                  <c:v>43162.974999999999</c:v>
                </c:pt>
                <c:pt idx="954">
                  <c:v>43162.979166666664</c:v>
                </c:pt>
                <c:pt idx="955">
                  <c:v>43162.98333333333</c:v>
                </c:pt>
                <c:pt idx="956">
                  <c:v>43162.987500000003</c:v>
                </c:pt>
                <c:pt idx="957">
                  <c:v>43162.991666666669</c:v>
                </c:pt>
                <c:pt idx="958">
                  <c:v>43162.995833333334</c:v>
                </c:pt>
                <c:pt idx="959">
                  <c:v>43163</c:v>
                </c:pt>
                <c:pt idx="960">
                  <c:v>43163.004166666666</c:v>
                </c:pt>
                <c:pt idx="961">
                  <c:v>43163.008333333331</c:v>
                </c:pt>
                <c:pt idx="962">
                  <c:v>43163.012499999997</c:v>
                </c:pt>
                <c:pt idx="963">
                  <c:v>43163.01666666667</c:v>
                </c:pt>
                <c:pt idx="964">
                  <c:v>43163.020833333336</c:v>
                </c:pt>
                <c:pt idx="965">
                  <c:v>43163.025000000001</c:v>
                </c:pt>
                <c:pt idx="966">
                  <c:v>43163.029166666667</c:v>
                </c:pt>
                <c:pt idx="967">
                  <c:v>43163.033333333333</c:v>
                </c:pt>
                <c:pt idx="968">
                  <c:v>43163.037499999999</c:v>
                </c:pt>
                <c:pt idx="969">
                  <c:v>43163.041666666664</c:v>
                </c:pt>
                <c:pt idx="970">
                  <c:v>43163.04583333333</c:v>
                </c:pt>
                <c:pt idx="971">
                  <c:v>43163.05</c:v>
                </c:pt>
                <c:pt idx="972">
                  <c:v>43163.054166666669</c:v>
                </c:pt>
                <c:pt idx="973">
                  <c:v>43163.058333333334</c:v>
                </c:pt>
                <c:pt idx="974">
                  <c:v>43163.0625</c:v>
                </c:pt>
                <c:pt idx="975">
                  <c:v>43163.066666666666</c:v>
                </c:pt>
                <c:pt idx="976">
                  <c:v>43163.070833333331</c:v>
                </c:pt>
                <c:pt idx="977">
                  <c:v>43163.074999999997</c:v>
                </c:pt>
                <c:pt idx="978">
                  <c:v>43163.07916666667</c:v>
                </c:pt>
                <c:pt idx="979">
                  <c:v>43163.083333333336</c:v>
                </c:pt>
                <c:pt idx="980">
                  <c:v>43163.087500000001</c:v>
                </c:pt>
                <c:pt idx="981">
                  <c:v>43163.091666666667</c:v>
                </c:pt>
                <c:pt idx="982">
                  <c:v>43163.095833333333</c:v>
                </c:pt>
                <c:pt idx="983">
                  <c:v>43163.1</c:v>
                </c:pt>
                <c:pt idx="984">
                  <c:v>43163.104166666664</c:v>
                </c:pt>
                <c:pt idx="985">
                  <c:v>43163.10833333333</c:v>
                </c:pt>
                <c:pt idx="986">
                  <c:v>43163.112500000003</c:v>
                </c:pt>
                <c:pt idx="987">
                  <c:v>43163.116666666669</c:v>
                </c:pt>
                <c:pt idx="988">
                  <c:v>43163.120833333334</c:v>
                </c:pt>
                <c:pt idx="989">
                  <c:v>43163.125</c:v>
                </c:pt>
                <c:pt idx="990">
                  <c:v>43163.129166666666</c:v>
                </c:pt>
                <c:pt idx="991">
                  <c:v>43163.133333333331</c:v>
                </c:pt>
                <c:pt idx="992">
                  <c:v>43163.137499999997</c:v>
                </c:pt>
                <c:pt idx="993">
                  <c:v>43163.14166666667</c:v>
                </c:pt>
                <c:pt idx="994">
                  <c:v>43163.145833333336</c:v>
                </c:pt>
                <c:pt idx="995">
                  <c:v>43163.15</c:v>
                </c:pt>
                <c:pt idx="996">
                  <c:v>43163.154166666667</c:v>
                </c:pt>
                <c:pt idx="997">
                  <c:v>43163.158333333333</c:v>
                </c:pt>
                <c:pt idx="998">
                  <c:v>43163.162499999999</c:v>
                </c:pt>
                <c:pt idx="999">
                  <c:v>43163.166666666664</c:v>
                </c:pt>
                <c:pt idx="1000">
                  <c:v>43163.17083333333</c:v>
                </c:pt>
                <c:pt idx="1001">
                  <c:v>43163.175000000003</c:v>
                </c:pt>
                <c:pt idx="1002">
                  <c:v>43163.179166666669</c:v>
                </c:pt>
                <c:pt idx="1003">
                  <c:v>43163.183333333334</c:v>
                </c:pt>
                <c:pt idx="1004">
                  <c:v>43163.1875</c:v>
                </c:pt>
                <c:pt idx="1005">
                  <c:v>43163.191666666666</c:v>
                </c:pt>
                <c:pt idx="1006">
                  <c:v>43163.195833333331</c:v>
                </c:pt>
                <c:pt idx="1007">
                  <c:v>43163.199999999997</c:v>
                </c:pt>
                <c:pt idx="1008">
                  <c:v>43163.20416666667</c:v>
                </c:pt>
                <c:pt idx="1009">
                  <c:v>43163.208333333336</c:v>
                </c:pt>
                <c:pt idx="1010">
                  <c:v>43163.212500000001</c:v>
                </c:pt>
                <c:pt idx="1011">
                  <c:v>43163.216666666667</c:v>
                </c:pt>
                <c:pt idx="1012">
                  <c:v>43163.220833333333</c:v>
                </c:pt>
                <c:pt idx="1013">
                  <c:v>43163.224999999999</c:v>
                </c:pt>
                <c:pt idx="1014">
                  <c:v>43163.229166666664</c:v>
                </c:pt>
                <c:pt idx="1015">
                  <c:v>43163.23333333333</c:v>
                </c:pt>
                <c:pt idx="1016">
                  <c:v>43163.237500000003</c:v>
                </c:pt>
                <c:pt idx="1017">
                  <c:v>43163.241666666669</c:v>
                </c:pt>
                <c:pt idx="1018">
                  <c:v>43163.245833333334</c:v>
                </c:pt>
                <c:pt idx="1019">
                  <c:v>43163.25</c:v>
                </c:pt>
                <c:pt idx="1020">
                  <c:v>43163.254166666666</c:v>
                </c:pt>
                <c:pt idx="1021">
                  <c:v>43163.258333333331</c:v>
                </c:pt>
                <c:pt idx="1022">
                  <c:v>43163.262499999997</c:v>
                </c:pt>
                <c:pt idx="1023">
                  <c:v>43163.26666666667</c:v>
                </c:pt>
                <c:pt idx="1024">
                  <c:v>43163.270833333336</c:v>
                </c:pt>
                <c:pt idx="1025">
                  <c:v>43163.275000000001</c:v>
                </c:pt>
                <c:pt idx="1026">
                  <c:v>43163.279166666667</c:v>
                </c:pt>
                <c:pt idx="1027">
                  <c:v>43163.283333333333</c:v>
                </c:pt>
                <c:pt idx="1028">
                  <c:v>43163.287499999999</c:v>
                </c:pt>
                <c:pt idx="1029">
                  <c:v>43163.291666666664</c:v>
                </c:pt>
                <c:pt idx="1030">
                  <c:v>43163.29583333333</c:v>
                </c:pt>
                <c:pt idx="1031">
                  <c:v>43163.3</c:v>
                </c:pt>
                <c:pt idx="1032">
                  <c:v>43163.304166666669</c:v>
                </c:pt>
                <c:pt idx="1033">
                  <c:v>43163.308333333334</c:v>
                </c:pt>
                <c:pt idx="1034">
                  <c:v>43163.3125</c:v>
                </c:pt>
                <c:pt idx="1035">
                  <c:v>43163.316666666666</c:v>
                </c:pt>
                <c:pt idx="1036">
                  <c:v>43163.320833333331</c:v>
                </c:pt>
                <c:pt idx="1037">
                  <c:v>43163.324999999997</c:v>
                </c:pt>
                <c:pt idx="1038">
                  <c:v>43163.32916666667</c:v>
                </c:pt>
                <c:pt idx="1039">
                  <c:v>43163.333333333336</c:v>
                </c:pt>
                <c:pt idx="1040">
                  <c:v>43163.337500000001</c:v>
                </c:pt>
                <c:pt idx="1041">
                  <c:v>43163.341666666667</c:v>
                </c:pt>
                <c:pt idx="1042">
                  <c:v>43163.345833333333</c:v>
                </c:pt>
                <c:pt idx="1043">
                  <c:v>43163.35</c:v>
                </c:pt>
                <c:pt idx="1044">
                  <c:v>43163.354166666664</c:v>
                </c:pt>
                <c:pt idx="1045">
                  <c:v>43163.35833333333</c:v>
                </c:pt>
                <c:pt idx="1046">
                  <c:v>43163.362500000003</c:v>
                </c:pt>
                <c:pt idx="1047">
                  <c:v>43163.366666666669</c:v>
                </c:pt>
                <c:pt idx="1048">
                  <c:v>43163.370833333334</c:v>
                </c:pt>
                <c:pt idx="1049">
                  <c:v>43163.375</c:v>
                </c:pt>
                <c:pt idx="1050">
                  <c:v>43163.379166666666</c:v>
                </c:pt>
                <c:pt idx="1051">
                  <c:v>43163.383333333331</c:v>
                </c:pt>
                <c:pt idx="1052">
                  <c:v>43163.387499999997</c:v>
                </c:pt>
                <c:pt idx="1053">
                  <c:v>43163.39166666667</c:v>
                </c:pt>
                <c:pt idx="1054">
                  <c:v>43163.395833333336</c:v>
                </c:pt>
                <c:pt idx="1055">
                  <c:v>43163.4</c:v>
                </c:pt>
                <c:pt idx="1056">
                  <c:v>43163.404166666667</c:v>
                </c:pt>
                <c:pt idx="1057">
                  <c:v>43163.408333333333</c:v>
                </c:pt>
                <c:pt idx="1058">
                  <c:v>43163.412499999999</c:v>
                </c:pt>
                <c:pt idx="1059">
                  <c:v>43163.416666666664</c:v>
                </c:pt>
                <c:pt idx="1060">
                  <c:v>43163.42083333333</c:v>
                </c:pt>
                <c:pt idx="1061">
                  <c:v>43163.425000000003</c:v>
                </c:pt>
                <c:pt idx="1062">
                  <c:v>43163.429166666669</c:v>
                </c:pt>
                <c:pt idx="1063">
                  <c:v>43163.433333333334</c:v>
                </c:pt>
                <c:pt idx="1064">
                  <c:v>43163.4375</c:v>
                </c:pt>
                <c:pt idx="1065">
                  <c:v>43163.441666666666</c:v>
                </c:pt>
                <c:pt idx="1066">
                  <c:v>43163.445833333331</c:v>
                </c:pt>
                <c:pt idx="1067">
                  <c:v>43163.45</c:v>
                </c:pt>
                <c:pt idx="1068">
                  <c:v>43163.45416666667</c:v>
                </c:pt>
                <c:pt idx="1069">
                  <c:v>43163.458333333336</c:v>
                </c:pt>
                <c:pt idx="1070">
                  <c:v>43163.462500000001</c:v>
                </c:pt>
                <c:pt idx="1071">
                  <c:v>43163.466666666667</c:v>
                </c:pt>
                <c:pt idx="1072">
                  <c:v>43163.470833333333</c:v>
                </c:pt>
                <c:pt idx="1073">
                  <c:v>43163.474999999999</c:v>
                </c:pt>
                <c:pt idx="1074">
                  <c:v>43163.479166666664</c:v>
                </c:pt>
                <c:pt idx="1075">
                  <c:v>43163.48333333333</c:v>
                </c:pt>
                <c:pt idx="1076">
                  <c:v>43163.487500000003</c:v>
                </c:pt>
                <c:pt idx="1077">
                  <c:v>43163.491666666669</c:v>
                </c:pt>
                <c:pt idx="1078">
                  <c:v>43163.495833333334</c:v>
                </c:pt>
                <c:pt idx="1079">
                  <c:v>43163.5</c:v>
                </c:pt>
                <c:pt idx="1080">
                  <c:v>43163.504166666666</c:v>
                </c:pt>
                <c:pt idx="1081">
                  <c:v>43163.508333333331</c:v>
                </c:pt>
                <c:pt idx="1082">
                  <c:v>43163.512499999997</c:v>
                </c:pt>
                <c:pt idx="1083">
                  <c:v>43163.51666666667</c:v>
                </c:pt>
                <c:pt idx="1084">
                  <c:v>43163.520833333336</c:v>
                </c:pt>
                <c:pt idx="1085">
                  <c:v>43163.525000000001</c:v>
                </c:pt>
                <c:pt idx="1086">
                  <c:v>43163.529166666667</c:v>
                </c:pt>
                <c:pt idx="1087">
                  <c:v>43163.533333333333</c:v>
                </c:pt>
                <c:pt idx="1088">
                  <c:v>43163.537499999999</c:v>
                </c:pt>
                <c:pt idx="1089">
                  <c:v>43163.541666666664</c:v>
                </c:pt>
                <c:pt idx="1090">
                  <c:v>43163.54583333333</c:v>
                </c:pt>
                <c:pt idx="1091">
                  <c:v>43163.55</c:v>
                </c:pt>
                <c:pt idx="1092">
                  <c:v>43163.554166666669</c:v>
                </c:pt>
                <c:pt idx="1093">
                  <c:v>43163.558333333334</c:v>
                </c:pt>
                <c:pt idx="1094">
                  <c:v>43163.5625</c:v>
                </c:pt>
                <c:pt idx="1095">
                  <c:v>43163.566666666666</c:v>
                </c:pt>
                <c:pt idx="1096">
                  <c:v>43163.570833333331</c:v>
                </c:pt>
                <c:pt idx="1097">
                  <c:v>43163.574999999997</c:v>
                </c:pt>
                <c:pt idx="1098">
                  <c:v>43163.57916666667</c:v>
                </c:pt>
                <c:pt idx="1099">
                  <c:v>43163.583333333336</c:v>
                </c:pt>
                <c:pt idx="1100">
                  <c:v>43163.587500000001</c:v>
                </c:pt>
                <c:pt idx="1101">
                  <c:v>43163.591666666667</c:v>
                </c:pt>
                <c:pt idx="1102">
                  <c:v>43163.595833333333</c:v>
                </c:pt>
                <c:pt idx="1103">
                  <c:v>43163.6</c:v>
                </c:pt>
                <c:pt idx="1104">
                  <c:v>43163.604166666664</c:v>
                </c:pt>
                <c:pt idx="1105">
                  <c:v>43163.60833333333</c:v>
                </c:pt>
                <c:pt idx="1106">
                  <c:v>43163.612500000003</c:v>
                </c:pt>
                <c:pt idx="1107">
                  <c:v>43163.616666666669</c:v>
                </c:pt>
                <c:pt idx="1108">
                  <c:v>43163.620833333334</c:v>
                </c:pt>
                <c:pt idx="1109">
                  <c:v>43163.625</c:v>
                </c:pt>
                <c:pt idx="1110">
                  <c:v>43163.629166666666</c:v>
                </c:pt>
                <c:pt idx="1111">
                  <c:v>43163.633333333331</c:v>
                </c:pt>
                <c:pt idx="1112">
                  <c:v>43163.637499999997</c:v>
                </c:pt>
                <c:pt idx="1113">
                  <c:v>43163.64166666667</c:v>
                </c:pt>
                <c:pt idx="1114">
                  <c:v>43163.645833333336</c:v>
                </c:pt>
                <c:pt idx="1115">
                  <c:v>43163.65</c:v>
                </c:pt>
                <c:pt idx="1116">
                  <c:v>43163.654166666667</c:v>
                </c:pt>
                <c:pt idx="1117">
                  <c:v>43163.658333333333</c:v>
                </c:pt>
                <c:pt idx="1118">
                  <c:v>43163.662499999999</c:v>
                </c:pt>
                <c:pt idx="1119">
                  <c:v>43163.666666666664</c:v>
                </c:pt>
                <c:pt idx="1120">
                  <c:v>43163.67083333333</c:v>
                </c:pt>
                <c:pt idx="1121">
                  <c:v>43163.675000000003</c:v>
                </c:pt>
                <c:pt idx="1122">
                  <c:v>43163.679166666669</c:v>
                </c:pt>
                <c:pt idx="1123">
                  <c:v>43163.683333333334</c:v>
                </c:pt>
                <c:pt idx="1124">
                  <c:v>43163.6875</c:v>
                </c:pt>
                <c:pt idx="1125">
                  <c:v>43163.691666666666</c:v>
                </c:pt>
                <c:pt idx="1126">
                  <c:v>43163.695833333331</c:v>
                </c:pt>
                <c:pt idx="1127">
                  <c:v>43163.7</c:v>
                </c:pt>
                <c:pt idx="1128">
                  <c:v>43163.70416666667</c:v>
                </c:pt>
                <c:pt idx="1129">
                  <c:v>43163.708333333336</c:v>
                </c:pt>
                <c:pt idx="1130">
                  <c:v>43163.712500000001</c:v>
                </c:pt>
                <c:pt idx="1131">
                  <c:v>43163.716666666667</c:v>
                </c:pt>
                <c:pt idx="1132">
                  <c:v>43163.720833333333</c:v>
                </c:pt>
                <c:pt idx="1133">
                  <c:v>43163.724999999999</c:v>
                </c:pt>
                <c:pt idx="1134">
                  <c:v>43163.729166666664</c:v>
                </c:pt>
                <c:pt idx="1135">
                  <c:v>43163.73333333333</c:v>
                </c:pt>
                <c:pt idx="1136">
                  <c:v>43163.737500000003</c:v>
                </c:pt>
                <c:pt idx="1137">
                  <c:v>43163.741666666669</c:v>
                </c:pt>
                <c:pt idx="1138">
                  <c:v>43163.745833333334</c:v>
                </c:pt>
                <c:pt idx="1139">
                  <c:v>43163.75</c:v>
                </c:pt>
                <c:pt idx="1140">
                  <c:v>43163.754166666666</c:v>
                </c:pt>
                <c:pt idx="1141">
                  <c:v>43163.758333333331</c:v>
                </c:pt>
                <c:pt idx="1142">
                  <c:v>43163.762499999997</c:v>
                </c:pt>
                <c:pt idx="1143">
                  <c:v>43163.76666666667</c:v>
                </c:pt>
                <c:pt idx="1144">
                  <c:v>43163.770833333336</c:v>
                </c:pt>
                <c:pt idx="1145">
                  <c:v>43163.775000000001</c:v>
                </c:pt>
                <c:pt idx="1146">
                  <c:v>43163.779166666667</c:v>
                </c:pt>
                <c:pt idx="1147">
                  <c:v>43163.783333333333</c:v>
                </c:pt>
                <c:pt idx="1148">
                  <c:v>43163.787499999999</c:v>
                </c:pt>
                <c:pt idx="1149">
                  <c:v>43163.791666666664</c:v>
                </c:pt>
                <c:pt idx="1150">
                  <c:v>43163.79583333333</c:v>
                </c:pt>
                <c:pt idx="1151">
                  <c:v>43163.8</c:v>
                </c:pt>
                <c:pt idx="1152">
                  <c:v>43163.804166666669</c:v>
                </c:pt>
                <c:pt idx="1153">
                  <c:v>43163.808333333334</c:v>
                </c:pt>
                <c:pt idx="1154">
                  <c:v>43163.8125</c:v>
                </c:pt>
                <c:pt idx="1155">
                  <c:v>43163.816666666666</c:v>
                </c:pt>
                <c:pt idx="1156">
                  <c:v>43163.820833333331</c:v>
                </c:pt>
                <c:pt idx="1157">
                  <c:v>43163.824999999997</c:v>
                </c:pt>
                <c:pt idx="1158">
                  <c:v>43163.82916666667</c:v>
                </c:pt>
                <c:pt idx="1159">
                  <c:v>43163.833333333336</c:v>
                </c:pt>
                <c:pt idx="1160">
                  <c:v>43163.837500000001</c:v>
                </c:pt>
                <c:pt idx="1161">
                  <c:v>43163.841666666667</c:v>
                </c:pt>
                <c:pt idx="1162">
                  <c:v>43163.845833333333</c:v>
                </c:pt>
                <c:pt idx="1163">
                  <c:v>43163.85</c:v>
                </c:pt>
                <c:pt idx="1164">
                  <c:v>43163.854166666664</c:v>
                </c:pt>
                <c:pt idx="1165">
                  <c:v>43163.85833333333</c:v>
                </c:pt>
                <c:pt idx="1166">
                  <c:v>43163.862500000003</c:v>
                </c:pt>
                <c:pt idx="1167">
                  <c:v>43163.866666666669</c:v>
                </c:pt>
                <c:pt idx="1168">
                  <c:v>43163.870833333334</c:v>
                </c:pt>
                <c:pt idx="1169">
                  <c:v>43163.875</c:v>
                </c:pt>
                <c:pt idx="1170">
                  <c:v>43163.879166666666</c:v>
                </c:pt>
                <c:pt idx="1171">
                  <c:v>43163.883333333331</c:v>
                </c:pt>
                <c:pt idx="1172">
                  <c:v>43163.887499999997</c:v>
                </c:pt>
                <c:pt idx="1173">
                  <c:v>43163.89166666667</c:v>
                </c:pt>
                <c:pt idx="1174">
                  <c:v>43163.895833333336</c:v>
                </c:pt>
                <c:pt idx="1175">
                  <c:v>43163.9</c:v>
                </c:pt>
                <c:pt idx="1176">
                  <c:v>43163.904166666667</c:v>
                </c:pt>
                <c:pt idx="1177">
                  <c:v>43163.908333333333</c:v>
                </c:pt>
                <c:pt idx="1178">
                  <c:v>43163.912499999999</c:v>
                </c:pt>
                <c:pt idx="1179">
                  <c:v>43163.916666666664</c:v>
                </c:pt>
                <c:pt idx="1180">
                  <c:v>43163.92083333333</c:v>
                </c:pt>
                <c:pt idx="1181">
                  <c:v>43163.925000000003</c:v>
                </c:pt>
                <c:pt idx="1182">
                  <c:v>43163.929166666669</c:v>
                </c:pt>
                <c:pt idx="1183">
                  <c:v>43163.933333333334</c:v>
                </c:pt>
                <c:pt idx="1184">
                  <c:v>43163.9375</c:v>
                </c:pt>
                <c:pt idx="1185">
                  <c:v>43163.941666666666</c:v>
                </c:pt>
                <c:pt idx="1186">
                  <c:v>43163.945833333331</c:v>
                </c:pt>
                <c:pt idx="1187">
                  <c:v>43163.95</c:v>
                </c:pt>
                <c:pt idx="1188">
                  <c:v>43163.95416666667</c:v>
                </c:pt>
                <c:pt idx="1189">
                  <c:v>43163.958333333336</c:v>
                </c:pt>
                <c:pt idx="1190">
                  <c:v>43163.962500000001</c:v>
                </c:pt>
                <c:pt idx="1191">
                  <c:v>43163.966666666667</c:v>
                </c:pt>
                <c:pt idx="1192">
                  <c:v>43163.970833333333</c:v>
                </c:pt>
                <c:pt idx="1193">
                  <c:v>43163.974999999999</c:v>
                </c:pt>
                <c:pt idx="1194">
                  <c:v>43163.979166666664</c:v>
                </c:pt>
                <c:pt idx="1195">
                  <c:v>43163.98333333333</c:v>
                </c:pt>
                <c:pt idx="1196">
                  <c:v>43163.987500000003</c:v>
                </c:pt>
                <c:pt idx="1197">
                  <c:v>43163.991666666669</c:v>
                </c:pt>
                <c:pt idx="1198">
                  <c:v>43163.995833333334</c:v>
                </c:pt>
                <c:pt idx="1199">
                  <c:v>43164</c:v>
                </c:pt>
                <c:pt idx="1200">
                  <c:v>43164.004166666666</c:v>
                </c:pt>
                <c:pt idx="1201">
                  <c:v>43164.008333333331</c:v>
                </c:pt>
                <c:pt idx="1202">
                  <c:v>43164.012499999997</c:v>
                </c:pt>
                <c:pt idx="1203">
                  <c:v>43164.01666666667</c:v>
                </c:pt>
                <c:pt idx="1204">
                  <c:v>43164.020833333336</c:v>
                </c:pt>
                <c:pt idx="1205">
                  <c:v>43164.025000000001</c:v>
                </c:pt>
                <c:pt idx="1206">
                  <c:v>43164.029166666667</c:v>
                </c:pt>
                <c:pt idx="1207">
                  <c:v>43164.033333333333</c:v>
                </c:pt>
                <c:pt idx="1208">
                  <c:v>43164.037499999999</c:v>
                </c:pt>
                <c:pt idx="1209">
                  <c:v>43164.041666666664</c:v>
                </c:pt>
                <c:pt idx="1210">
                  <c:v>43164.04583333333</c:v>
                </c:pt>
                <c:pt idx="1211">
                  <c:v>43164.05</c:v>
                </c:pt>
                <c:pt idx="1212">
                  <c:v>43164.054166666669</c:v>
                </c:pt>
                <c:pt idx="1213">
                  <c:v>43164.058333333334</c:v>
                </c:pt>
                <c:pt idx="1214">
                  <c:v>43164.0625</c:v>
                </c:pt>
                <c:pt idx="1215">
                  <c:v>43164.066666666666</c:v>
                </c:pt>
                <c:pt idx="1216">
                  <c:v>43164.070833333331</c:v>
                </c:pt>
                <c:pt idx="1217">
                  <c:v>43164.074999999997</c:v>
                </c:pt>
                <c:pt idx="1218">
                  <c:v>43164.07916666667</c:v>
                </c:pt>
                <c:pt idx="1219">
                  <c:v>43164.083333333336</c:v>
                </c:pt>
                <c:pt idx="1220">
                  <c:v>43164.087500000001</c:v>
                </c:pt>
                <c:pt idx="1221">
                  <c:v>43164.091666666667</c:v>
                </c:pt>
                <c:pt idx="1222">
                  <c:v>43164.095833333333</c:v>
                </c:pt>
                <c:pt idx="1223">
                  <c:v>43164.1</c:v>
                </c:pt>
                <c:pt idx="1224">
                  <c:v>43164.104166666664</c:v>
                </c:pt>
                <c:pt idx="1225">
                  <c:v>43164.10833333333</c:v>
                </c:pt>
                <c:pt idx="1226">
                  <c:v>43164.112500000003</c:v>
                </c:pt>
                <c:pt idx="1227">
                  <c:v>43164.116666666669</c:v>
                </c:pt>
                <c:pt idx="1228">
                  <c:v>43164.120833333334</c:v>
                </c:pt>
                <c:pt idx="1229">
                  <c:v>43164.125</c:v>
                </c:pt>
                <c:pt idx="1230">
                  <c:v>43164.129166666666</c:v>
                </c:pt>
                <c:pt idx="1231">
                  <c:v>43164.133333333331</c:v>
                </c:pt>
                <c:pt idx="1232">
                  <c:v>43164.137499999997</c:v>
                </c:pt>
                <c:pt idx="1233">
                  <c:v>43164.14166666667</c:v>
                </c:pt>
                <c:pt idx="1234">
                  <c:v>43164.145833333336</c:v>
                </c:pt>
                <c:pt idx="1235">
                  <c:v>43164.15</c:v>
                </c:pt>
                <c:pt idx="1236">
                  <c:v>43164.154166666667</c:v>
                </c:pt>
                <c:pt idx="1237">
                  <c:v>43164.158333333333</c:v>
                </c:pt>
                <c:pt idx="1238">
                  <c:v>43164.162499999999</c:v>
                </c:pt>
                <c:pt idx="1239">
                  <c:v>43164.166666666664</c:v>
                </c:pt>
                <c:pt idx="1240">
                  <c:v>43164.17083333333</c:v>
                </c:pt>
                <c:pt idx="1241">
                  <c:v>43164.175000000003</c:v>
                </c:pt>
                <c:pt idx="1242">
                  <c:v>43164.179166666669</c:v>
                </c:pt>
                <c:pt idx="1243">
                  <c:v>43164.183333333334</c:v>
                </c:pt>
                <c:pt idx="1244">
                  <c:v>43164.1875</c:v>
                </c:pt>
                <c:pt idx="1245">
                  <c:v>43164.191666666666</c:v>
                </c:pt>
                <c:pt idx="1246">
                  <c:v>43164.195833333331</c:v>
                </c:pt>
                <c:pt idx="1247">
                  <c:v>43164.2</c:v>
                </c:pt>
                <c:pt idx="1248">
                  <c:v>43164.20416666667</c:v>
                </c:pt>
                <c:pt idx="1249">
                  <c:v>43164.208333333336</c:v>
                </c:pt>
                <c:pt idx="1250">
                  <c:v>43164.212500000001</c:v>
                </c:pt>
                <c:pt idx="1251">
                  <c:v>43164.216666666667</c:v>
                </c:pt>
                <c:pt idx="1252">
                  <c:v>43164.220833333333</c:v>
                </c:pt>
                <c:pt idx="1253">
                  <c:v>43164.224999999999</c:v>
                </c:pt>
                <c:pt idx="1254">
                  <c:v>43164.229166666664</c:v>
                </c:pt>
                <c:pt idx="1255">
                  <c:v>43164.23333333333</c:v>
                </c:pt>
                <c:pt idx="1256">
                  <c:v>43164.237500000003</c:v>
                </c:pt>
                <c:pt idx="1257">
                  <c:v>43164.241666666669</c:v>
                </c:pt>
                <c:pt idx="1258">
                  <c:v>43164.245833333334</c:v>
                </c:pt>
                <c:pt idx="1259">
                  <c:v>43164.25</c:v>
                </c:pt>
                <c:pt idx="1260">
                  <c:v>43164.254166666666</c:v>
                </c:pt>
                <c:pt idx="1261">
                  <c:v>43164.258333333331</c:v>
                </c:pt>
                <c:pt idx="1262">
                  <c:v>43164.262499999997</c:v>
                </c:pt>
                <c:pt idx="1263">
                  <c:v>43164.26666666667</c:v>
                </c:pt>
                <c:pt idx="1264">
                  <c:v>43164.270833333336</c:v>
                </c:pt>
                <c:pt idx="1265">
                  <c:v>43164.275000000001</c:v>
                </c:pt>
                <c:pt idx="1266">
                  <c:v>43164.279166666667</c:v>
                </c:pt>
                <c:pt idx="1267">
                  <c:v>43164.283333333333</c:v>
                </c:pt>
                <c:pt idx="1268">
                  <c:v>43164.287499999999</c:v>
                </c:pt>
                <c:pt idx="1269">
                  <c:v>43164.291666666664</c:v>
                </c:pt>
                <c:pt idx="1270">
                  <c:v>43164.29583333333</c:v>
                </c:pt>
                <c:pt idx="1271">
                  <c:v>43164.3</c:v>
                </c:pt>
                <c:pt idx="1272">
                  <c:v>43164.304166666669</c:v>
                </c:pt>
                <c:pt idx="1273">
                  <c:v>43164.308333333334</c:v>
                </c:pt>
                <c:pt idx="1274">
                  <c:v>43164.3125</c:v>
                </c:pt>
                <c:pt idx="1275">
                  <c:v>43164.316666666666</c:v>
                </c:pt>
                <c:pt idx="1276">
                  <c:v>43164.320833333331</c:v>
                </c:pt>
                <c:pt idx="1277">
                  <c:v>43164.324999999997</c:v>
                </c:pt>
                <c:pt idx="1278">
                  <c:v>43164.32916666667</c:v>
                </c:pt>
                <c:pt idx="1279">
                  <c:v>43164.333333333336</c:v>
                </c:pt>
                <c:pt idx="1280">
                  <c:v>43164.337500000001</c:v>
                </c:pt>
                <c:pt idx="1281">
                  <c:v>43164.341666666667</c:v>
                </c:pt>
                <c:pt idx="1282">
                  <c:v>43164.345833333333</c:v>
                </c:pt>
                <c:pt idx="1283">
                  <c:v>43164.35</c:v>
                </c:pt>
                <c:pt idx="1284">
                  <c:v>43164.354166666664</c:v>
                </c:pt>
                <c:pt idx="1285">
                  <c:v>43164.35833333333</c:v>
                </c:pt>
                <c:pt idx="1286">
                  <c:v>43164.362500000003</c:v>
                </c:pt>
                <c:pt idx="1287">
                  <c:v>43164.366666666669</c:v>
                </c:pt>
                <c:pt idx="1288">
                  <c:v>43164.370833333334</c:v>
                </c:pt>
                <c:pt idx="1289">
                  <c:v>43164.375</c:v>
                </c:pt>
                <c:pt idx="1290">
                  <c:v>43164.379166666666</c:v>
                </c:pt>
                <c:pt idx="1291">
                  <c:v>43164.383333333331</c:v>
                </c:pt>
                <c:pt idx="1292">
                  <c:v>43164.387499999997</c:v>
                </c:pt>
                <c:pt idx="1293">
                  <c:v>43164.39166666667</c:v>
                </c:pt>
                <c:pt idx="1294">
                  <c:v>43164.395833333336</c:v>
                </c:pt>
                <c:pt idx="1295">
                  <c:v>43164.4</c:v>
                </c:pt>
                <c:pt idx="1296">
                  <c:v>43164.404166666667</c:v>
                </c:pt>
                <c:pt idx="1297">
                  <c:v>43164.408333333333</c:v>
                </c:pt>
                <c:pt idx="1298">
                  <c:v>43164.412499999999</c:v>
                </c:pt>
                <c:pt idx="1299">
                  <c:v>43164.416666666664</c:v>
                </c:pt>
                <c:pt idx="1300">
                  <c:v>43164.42083333333</c:v>
                </c:pt>
                <c:pt idx="1301">
                  <c:v>43164.425000000003</c:v>
                </c:pt>
                <c:pt idx="1302">
                  <c:v>43164.429166666669</c:v>
                </c:pt>
                <c:pt idx="1303">
                  <c:v>43164.433333333334</c:v>
                </c:pt>
                <c:pt idx="1304">
                  <c:v>43164.4375</c:v>
                </c:pt>
                <c:pt idx="1305">
                  <c:v>43164.441666666666</c:v>
                </c:pt>
                <c:pt idx="1306">
                  <c:v>43164.445833333331</c:v>
                </c:pt>
                <c:pt idx="1307">
                  <c:v>43164.45</c:v>
                </c:pt>
                <c:pt idx="1308">
                  <c:v>43164.45416666667</c:v>
                </c:pt>
                <c:pt idx="1309">
                  <c:v>43164.458333333336</c:v>
                </c:pt>
                <c:pt idx="1310">
                  <c:v>43164.462500000001</c:v>
                </c:pt>
                <c:pt idx="1311">
                  <c:v>43164.466666666667</c:v>
                </c:pt>
                <c:pt idx="1312">
                  <c:v>43164.470833333333</c:v>
                </c:pt>
                <c:pt idx="1313">
                  <c:v>43164.474999999999</c:v>
                </c:pt>
                <c:pt idx="1314">
                  <c:v>43164.479166666664</c:v>
                </c:pt>
                <c:pt idx="1315">
                  <c:v>43164.48333333333</c:v>
                </c:pt>
                <c:pt idx="1316">
                  <c:v>43164.487500000003</c:v>
                </c:pt>
                <c:pt idx="1317">
                  <c:v>43164.491666666669</c:v>
                </c:pt>
                <c:pt idx="1318">
                  <c:v>43164.495833333334</c:v>
                </c:pt>
                <c:pt idx="1319">
                  <c:v>43164.5</c:v>
                </c:pt>
                <c:pt idx="1320">
                  <c:v>43164.504166666666</c:v>
                </c:pt>
                <c:pt idx="1321">
                  <c:v>43164.508333333331</c:v>
                </c:pt>
                <c:pt idx="1322">
                  <c:v>43164.512499999997</c:v>
                </c:pt>
                <c:pt idx="1323">
                  <c:v>43164.51666666667</c:v>
                </c:pt>
                <c:pt idx="1324">
                  <c:v>43164.520833333336</c:v>
                </c:pt>
                <c:pt idx="1325">
                  <c:v>43164.525000000001</c:v>
                </c:pt>
                <c:pt idx="1326">
                  <c:v>43164.529166666667</c:v>
                </c:pt>
                <c:pt idx="1327">
                  <c:v>43164.533333333333</c:v>
                </c:pt>
                <c:pt idx="1328">
                  <c:v>43164.537499999999</c:v>
                </c:pt>
                <c:pt idx="1329">
                  <c:v>43164.541666666664</c:v>
                </c:pt>
                <c:pt idx="1330">
                  <c:v>43164.54583333333</c:v>
                </c:pt>
                <c:pt idx="1331">
                  <c:v>43164.55</c:v>
                </c:pt>
                <c:pt idx="1332">
                  <c:v>43164.554166666669</c:v>
                </c:pt>
                <c:pt idx="1333">
                  <c:v>43164.558333333334</c:v>
                </c:pt>
                <c:pt idx="1334">
                  <c:v>43164.5625</c:v>
                </c:pt>
                <c:pt idx="1335">
                  <c:v>43164.566666666666</c:v>
                </c:pt>
                <c:pt idx="1336">
                  <c:v>43164.570833333331</c:v>
                </c:pt>
                <c:pt idx="1337">
                  <c:v>43164.574999999997</c:v>
                </c:pt>
                <c:pt idx="1338">
                  <c:v>43164.57916666667</c:v>
                </c:pt>
                <c:pt idx="1339">
                  <c:v>43164.583333333336</c:v>
                </c:pt>
                <c:pt idx="1340">
                  <c:v>43164.587500000001</c:v>
                </c:pt>
                <c:pt idx="1341">
                  <c:v>43164.591666666667</c:v>
                </c:pt>
                <c:pt idx="1342">
                  <c:v>43164.595833333333</c:v>
                </c:pt>
                <c:pt idx="1343">
                  <c:v>43164.6</c:v>
                </c:pt>
                <c:pt idx="1344">
                  <c:v>43164.604166666664</c:v>
                </c:pt>
                <c:pt idx="1345">
                  <c:v>43164.60833333333</c:v>
                </c:pt>
                <c:pt idx="1346">
                  <c:v>43164.612500000003</c:v>
                </c:pt>
                <c:pt idx="1347">
                  <c:v>43164.616666666669</c:v>
                </c:pt>
                <c:pt idx="1348">
                  <c:v>43164.620833333334</c:v>
                </c:pt>
                <c:pt idx="1349">
                  <c:v>43164.625</c:v>
                </c:pt>
                <c:pt idx="1350">
                  <c:v>43164.629166666666</c:v>
                </c:pt>
                <c:pt idx="1351">
                  <c:v>43164.633333333331</c:v>
                </c:pt>
                <c:pt idx="1352">
                  <c:v>43164.637499999997</c:v>
                </c:pt>
                <c:pt idx="1353">
                  <c:v>43164.64166666667</c:v>
                </c:pt>
                <c:pt idx="1354">
                  <c:v>43164.645833333336</c:v>
                </c:pt>
                <c:pt idx="1355">
                  <c:v>43164.65</c:v>
                </c:pt>
                <c:pt idx="1356">
                  <c:v>43164.654166666667</c:v>
                </c:pt>
                <c:pt idx="1357">
                  <c:v>43164.658333333333</c:v>
                </c:pt>
                <c:pt idx="1358">
                  <c:v>43164.662499999999</c:v>
                </c:pt>
                <c:pt idx="1359">
                  <c:v>43164.666666666664</c:v>
                </c:pt>
                <c:pt idx="1360">
                  <c:v>43164.67083333333</c:v>
                </c:pt>
                <c:pt idx="1361">
                  <c:v>43164.675000000003</c:v>
                </c:pt>
                <c:pt idx="1362">
                  <c:v>43164.679166666669</c:v>
                </c:pt>
                <c:pt idx="1363">
                  <c:v>43164.683333333334</c:v>
                </c:pt>
                <c:pt idx="1364">
                  <c:v>43164.6875</c:v>
                </c:pt>
                <c:pt idx="1365">
                  <c:v>43164.691666666666</c:v>
                </c:pt>
                <c:pt idx="1366">
                  <c:v>43164.695833333331</c:v>
                </c:pt>
                <c:pt idx="1367">
                  <c:v>43164.7</c:v>
                </c:pt>
                <c:pt idx="1368">
                  <c:v>43164.70416666667</c:v>
                </c:pt>
                <c:pt idx="1369">
                  <c:v>43164.708333333336</c:v>
                </c:pt>
                <c:pt idx="1370">
                  <c:v>43164.712500000001</c:v>
                </c:pt>
                <c:pt idx="1371">
                  <c:v>43164.716666666667</c:v>
                </c:pt>
                <c:pt idx="1372">
                  <c:v>43164.720833333333</c:v>
                </c:pt>
                <c:pt idx="1373">
                  <c:v>43164.724999999999</c:v>
                </c:pt>
                <c:pt idx="1374">
                  <c:v>43164.729166666664</c:v>
                </c:pt>
                <c:pt idx="1375">
                  <c:v>43164.73333333333</c:v>
                </c:pt>
                <c:pt idx="1376">
                  <c:v>43164.737500000003</c:v>
                </c:pt>
                <c:pt idx="1377">
                  <c:v>43164.741666666669</c:v>
                </c:pt>
                <c:pt idx="1378">
                  <c:v>43164.745833333334</c:v>
                </c:pt>
                <c:pt idx="1379">
                  <c:v>43164.75</c:v>
                </c:pt>
                <c:pt idx="1380">
                  <c:v>43164.754166666666</c:v>
                </c:pt>
                <c:pt idx="1381">
                  <c:v>43164.758333333331</c:v>
                </c:pt>
                <c:pt idx="1382">
                  <c:v>43164.762499999997</c:v>
                </c:pt>
                <c:pt idx="1383">
                  <c:v>43164.76666666667</c:v>
                </c:pt>
                <c:pt idx="1384">
                  <c:v>43164.770833333336</c:v>
                </c:pt>
                <c:pt idx="1385">
                  <c:v>43164.775000000001</c:v>
                </c:pt>
                <c:pt idx="1386">
                  <c:v>43164.779166666667</c:v>
                </c:pt>
                <c:pt idx="1387">
                  <c:v>43164.783333333333</c:v>
                </c:pt>
                <c:pt idx="1388">
                  <c:v>43164.787499999999</c:v>
                </c:pt>
                <c:pt idx="1389">
                  <c:v>43164.791666666664</c:v>
                </c:pt>
                <c:pt idx="1390">
                  <c:v>43164.79583333333</c:v>
                </c:pt>
                <c:pt idx="1391">
                  <c:v>43164.800000000003</c:v>
                </c:pt>
                <c:pt idx="1392">
                  <c:v>43164.804166666669</c:v>
                </c:pt>
                <c:pt idx="1393">
                  <c:v>43164.808333333334</c:v>
                </c:pt>
                <c:pt idx="1394">
                  <c:v>43164.8125</c:v>
                </c:pt>
                <c:pt idx="1395">
                  <c:v>43164.816666666666</c:v>
                </c:pt>
                <c:pt idx="1396">
                  <c:v>43164.820833333331</c:v>
                </c:pt>
                <c:pt idx="1397">
                  <c:v>43164.824999999997</c:v>
                </c:pt>
                <c:pt idx="1398">
                  <c:v>43164.82916666667</c:v>
                </c:pt>
                <c:pt idx="1399">
                  <c:v>43164.833333333336</c:v>
                </c:pt>
                <c:pt idx="1400">
                  <c:v>43164.837500000001</c:v>
                </c:pt>
                <c:pt idx="1401">
                  <c:v>43164.841666666667</c:v>
                </c:pt>
                <c:pt idx="1402">
                  <c:v>43164.845833333333</c:v>
                </c:pt>
                <c:pt idx="1403">
                  <c:v>43164.85</c:v>
                </c:pt>
                <c:pt idx="1404">
                  <c:v>43164.854166666664</c:v>
                </c:pt>
                <c:pt idx="1405">
                  <c:v>43164.85833333333</c:v>
                </c:pt>
                <c:pt idx="1406">
                  <c:v>43164.862500000003</c:v>
                </c:pt>
                <c:pt idx="1407">
                  <c:v>43164.866666666669</c:v>
                </c:pt>
                <c:pt idx="1408">
                  <c:v>43164.870833333334</c:v>
                </c:pt>
                <c:pt idx="1409">
                  <c:v>43164.875</c:v>
                </c:pt>
                <c:pt idx="1410">
                  <c:v>43164.879166666666</c:v>
                </c:pt>
                <c:pt idx="1411">
                  <c:v>43164.883333333331</c:v>
                </c:pt>
                <c:pt idx="1412">
                  <c:v>43164.887499999997</c:v>
                </c:pt>
                <c:pt idx="1413">
                  <c:v>43164.89166666667</c:v>
                </c:pt>
                <c:pt idx="1414">
                  <c:v>43164.895833333336</c:v>
                </c:pt>
                <c:pt idx="1415">
                  <c:v>43164.9</c:v>
                </c:pt>
                <c:pt idx="1416">
                  <c:v>43164.904166666667</c:v>
                </c:pt>
                <c:pt idx="1417">
                  <c:v>43164.908333333333</c:v>
                </c:pt>
                <c:pt idx="1418">
                  <c:v>43164.912499999999</c:v>
                </c:pt>
                <c:pt idx="1419">
                  <c:v>43164.916666666664</c:v>
                </c:pt>
                <c:pt idx="1420">
                  <c:v>43164.92083333333</c:v>
                </c:pt>
                <c:pt idx="1421">
                  <c:v>43164.925000000003</c:v>
                </c:pt>
                <c:pt idx="1422">
                  <c:v>43164.929166666669</c:v>
                </c:pt>
                <c:pt idx="1423">
                  <c:v>43164.933333333334</c:v>
                </c:pt>
                <c:pt idx="1424">
                  <c:v>43164.9375</c:v>
                </c:pt>
                <c:pt idx="1425">
                  <c:v>43164.941666666666</c:v>
                </c:pt>
                <c:pt idx="1426">
                  <c:v>43164.945833333331</c:v>
                </c:pt>
                <c:pt idx="1427">
                  <c:v>43164.95</c:v>
                </c:pt>
                <c:pt idx="1428">
                  <c:v>43164.95416666667</c:v>
                </c:pt>
                <c:pt idx="1429">
                  <c:v>43164.958333333336</c:v>
                </c:pt>
                <c:pt idx="1430">
                  <c:v>43164.962500000001</c:v>
                </c:pt>
                <c:pt idx="1431">
                  <c:v>43164.966666666667</c:v>
                </c:pt>
                <c:pt idx="1432">
                  <c:v>43164.970833333333</c:v>
                </c:pt>
                <c:pt idx="1433">
                  <c:v>43164.974999999999</c:v>
                </c:pt>
                <c:pt idx="1434">
                  <c:v>43164.979166666664</c:v>
                </c:pt>
                <c:pt idx="1435">
                  <c:v>43164.98333333333</c:v>
                </c:pt>
                <c:pt idx="1436">
                  <c:v>43164.987500000003</c:v>
                </c:pt>
                <c:pt idx="1437">
                  <c:v>43164.991666666669</c:v>
                </c:pt>
                <c:pt idx="1438">
                  <c:v>43164.995833333334</c:v>
                </c:pt>
                <c:pt idx="1439">
                  <c:v>43165</c:v>
                </c:pt>
                <c:pt idx="1440">
                  <c:v>43165.004166666666</c:v>
                </c:pt>
                <c:pt idx="1441">
                  <c:v>43165.008333333331</c:v>
                </c:pt>
                <c:pt idx="1442">
                  <c:v>43165.012499999997</c:v>
                </c:pt>
                <c:pt idx="1443">
                  <c:v>43165.01666666667</c:v>
                </c:pt>
                <c:pt idx="1444">
                  <c:v>43165.020833333336</c:v>
                </c:pt>
                <c:pt idx="1445">
                  <c:v>43165.025000000001</c:v>
                </c:pt>
                <c:pt idx="1446">
                  <c:v>43165.029166666667</c:v>
                </c:pt>
                <c:pt idx="1447">
                  <c:v>43165.033333333333</c:v>
                </c:pt>
                <c:pt idx="1448">
                  <c:v>43165.037499999999</c:v>
                </c:pt>
                <c:pt idx="1449">
                  <c:v>43165.041666666664</c:v>
                </c:pt>
                <c:pt idx="1450">
                  <c:v>43165.04583333333</c:v>
                </c:pt>
                <c:pt idx="1451">
                  <c:v>43165.05</c:v>
                </c:pt>
                <c:pt idx="1452">
                  <c:v>43165.054166666669</c:v>
                </c:pt>
                <c:pt idx="1453">
                  <c:v>43165.058333333334</c:v>
                </c:pt>
                <c:pt idx="1454">
                  <c:v>43165.0625</c:v>
                </c:pt>
                <c:pt idx="1455">
                  <c:v>43165.066666666666</c:v>
                </c:pt>
                <c:pt idx="1456">
                  <c:v>43165.070833333331</c:v>
                </c:pt>
                <c:pt idx="1457">
                  <c:v>43165.074999999997</c:v>
                </c:pt>
                <c:pt idx="1458">
                  <c:v>43165.07916666667</c:v>
                </c:pt>
                <c:pt idx="1459">
                  <c:v>43165.083333333336</c:v>
                </c:pt>
                <c:pt idx="1460">
                  <c:v>43165.087500000001</c:v>
                </c:pt>
                <c:pt idx="1461">
                  <c:v>43165.091666666667</c:v>
                </c:pt>
                <c:pt idx="1462">
                  <c:v>43165.095833333333</c:v>
                </c:pt>
                <c:pt idx="1463">
                  <c:v>43165.1</c:v>
                </c:pt>
                <c:pt idx="1464">
                  <c:v>43165.104166666664</c:v>
                </c:pt>
                <c:pt idx="1465">
                  <c:v>43165.10833333333</c:v>
                </c:pt>
                <c:pt idx="1466">
                  <c:v>43165.112500000003</c:v>
                </c:pt>
                <c:pt idx="1467">
                  <c:v>43165.116666666669</c:v>
                </c:pt>
                <c:pt idx="1468">
                  <c:v>43165.120833333334</c:v>
                </c:pt>
                <c:pt idx="1469">
                  <c:v>43165.125</c:v>
                </c:pt>
                <c:pt idx="1470">
                  <c:v>43165.129166666666</c:v>
                </c:pt>
                <c:pt idx="1471">
                  <c:v>43165.133333333331</c:v>
                </c:pt>
                <c:pt idx="1472">
                  <c:v>43165.137499999997</c:v>
                </c:pt>
                <c:pt idx="1473">
                  <c:v>43165.14166666667</c:v>
                </c:pt>
                <c:pt idx="1474">
                  <c:v>43165.145833333336</c:v>
                </c:pt>
                <c:pt idx="1475">
                  <c:v>43165.15</c:v>
                </c:pt>
                <c:pt idx="1476">
                  <c:v>43165.154166666667</c:v>
                </c:pt>
                <c:pt idx="1477">
                  <c:v>43165.158333333333</c:v>
                </c:pt>
                <c:pt idx="1478">
                  <c:v>43165.162499999999</c:v>
                </c:pt>
                <c:pt idx="1479">
                  <c:v>43165.166666666664</c:v>
                </c:pt>
                <c:pt idx="1480">
                  <c:v>43165.17083333333</c:v>
                </c:pt>
                <c:pt idx="1481">
                  <c:v>43165.175000000003</c:v>
                </c:pt>
                <c:pt idx="1482">
                  <c:v>43165.179166666669</c:v>
                </c:pt>
                <c:pt idx="1483">
                  <c:v>43165.183333333334</c:v>
                </c:pt>
                <c:pt idx="1484">
                  <c:v>43165.1875</c:v>
                </c:pt>
                <c:pt idx="1485">
                  <c:v>43165.191666666666</c:v>
                </c:pt>
                <c:pt idx="1486">
                  <c:v>43165.195833333331</c:v>
                </c:pt>
                <c:pt idx="1487">
                  <c:v>43165.2</c:v>
                </c:pt>
                <c:pt idx="1488">
                  <c:v>43165.20416666667</c:v>
                </c:pt>
                <c:pt idx="1489">
                  <c:v>43165.208333333336</c:v>
                </c:pt>
                <c:pt idx="1490">
                  <c:v>43165.212500000001</c:v>
                </c:pt>
                <c:pt idx="1491">
                  <c:v>43165.216666666667</c:v>
                </c:pt>
                <c:pt idx="1492">
                  <c:v>43165.220833333333</c:v>
                </c:pt>
                <c:pt idx="1493">
                  <c:v>43165.224999999999</c:v>
                </c:pt>
                <c:pt idx="1494">
                  <c:v>43165.229166666664</c:v>
                </c:pt>
                <c:pt idx="1495">
                  <c:v>43165.23333333333</c:v>
                </c:pt>
                <c:pt idx="1496">
                  <c:v>43165.237500000003</c:v>
                </c:pt>
                <c:pt idx="1497">
                  <c:v>43165.241666666669</c:v>
                </c:pt>
                <c:pt idx="1498">
                  <c:v>43165.245833333334</c:v>
                </c:pt>
                <c:pt idx="1499">
                  <c:v>43165.25</c:v>
                </c:pt>
                <c:pt idx="1500">
                  <c:v>43165.254166666666</c:v>
                </c:pt>
                <c:pt idx="1501">
                  <c:v>43165.258333333331</c:v>
                </c:pt>
                <c:pt idx="1502">
                  <c:v>43165.262499999997</c:v>
                </c:pt>
                <c:pt idx="1503">
                  <c:v>43165.26666666667</c:v>
                </c:pt>
                <c:pt idx="1504">
                  <c:v>43165.270833333336</c:v>
                </c:pt>
                <c:pt idx="1505">
                  <c:v>43165.275000000001</c:v>
                </c:pt>
                <c:pt idx="1506">
                  <c:v>43165.279166666667</c:v>
                </c:pt>
                <c:pt idx="1507">
                  <c:v>43165.283333333333</c:v>
                </c:pt>
                <c:pt idx="1508">
                  <c:v>43165.287499999999</c:v>
                </c:pt>
                <c:pt idx="1509">
                  <c:v>43165.291666666664</c:v>
                </c:pt>
                <c:pt idx="1510">
                  <c:v>43165.29583333333</c:v>
                </c:pt>
                <c:pt idx="1511">
                  <c:v>43165.3</c:v>
                </c:pt>
                <c:pt idx="1512">
                  <c:v>43165.304166666669</c:v>
                </c:pt>
                <c:pt idx="1513">
                  <c:v>43165.308333333334</c:v>
                </c:pt>
                <c:pt idx="1514">
                  <c:v>43165.3125</c:v>
                </c:pt>
                <c:pt idx="1515">
                  <c:v>43165.316666666666</c:v>
                </c:pt>
                <c:pt idx="1516">
                  <c:v>43165.320833333331</c:v>
                </c:pt>
                <c:pt idx="1517">
                  <c:v>43165.324999999997</c:v>
                </c:pt>
                <c:pt idx="1518">
                  <c:v>43165.32916666667</c:v>
                </c:pt>
                <c:pt idx="1519">
                  <c:v>43165.333333333336</c:v>
                </c:pt>
                <c:pt idx="1520">
                  <c:v>43165.337500000001</c:v>
                </c:pt>
                <c:pt idx="1521">
                  <c:v>43165.341666666667</c:v>
                </c:pt>
                <c:pt idx="1522">
                  <c:v>43165.345833333333</c:v>
                </c:pt>
                <c:pt idx="1523">
                  <c:v>43165.35</c:v>
                </c:pt>
                <c:pt idx="1524">
                  <c:v>43165.354166666664</c:v>
                </c:pt>
                <c:pt idx="1525">
                  <c:v>43165.35833333333</c:v>
                </c:pt>
                <c:pt idx="1526">
                  <c:v>43165.362500000003</c:v>
                </c:pt>
                <c:pt idx="1527">
                  <c:v>43165.366666666669</c:v>
                </c:pt>
                <c:pt idx="1528">
                  <c:v>43165.370833333334</c:v>
                </c:pt>
                <c:pt idx="1529">
                  <c:v>43165.375</c:v>
                </c:pt>
                <c:pt idx="1530">
                  <c:v>43165.379166666666</c:v>
                </c:pt>
                <c:pt idx="1531">
                  <c:v>43165.383333333331</c:v>
                </c:pt>
                <c:pt idx="1532">
                  <c:v>43165.387499999997</c:v>
                </c:pt>
                <c:pt idx="1533">
                  <c:v>43165.39166666667</c:v>
                </c:pt>
                <c:pt idx="1534">
                  <c:v>43165.395833333336</c:v>
                </c:pt>
                <c:pt idx="1535">
                  <c:v>43165.4</c:v>
                </c:pt>
                <c:pt idx="1536">
                  <c:v>43165.404166666667</c:v>
                </c:pt>
                <c:pt idx="1537">
                  <c:v>43165.408333333333</c:v>
                </c:pt>
                <c:pt idx="1538">
                  <c:v>43165.412499999999</c:v>
                </c:pt>
                <c:pt idx="1539">
                  <c:v>43165.416666666664</c:v>
                </c:pt>
                <c:pt idx="1540">
                  <c:v>43165.42083333333</c:v>
                </c:pt>
                <c:pt idx="1541">
                  <c:v>43165.425000000003</c:v>
                </c:pt>
                <c:pt idx="1542">
                  <c:v>43165.429166666669</c:v>
                </c:pt>
                <c:pt idx="1543">
                  <c:v>43165.433333333334</c:v>
                </c:pt>
                <c:pt idx="1544">
                  <c:v>43165.4375</c:v>
                </c:pt>
                <c:pt idx="1545">
                  <c:v>43165.441666666666</c:v>
                </c:pt>
                <c:pt idx="1546">
                  <c:v>43165.445833333331</c:v>
                </c:pt>
                <c:pt idx="1547">
                  <c:v>43165.45</c:v>
                </c:pt>
                <c:pt idx="1548">
                  <c:v>43165.45416666667</c:v>
                </c:pt>
                <c:pt idx="1549">
                  <c:v>43165.458333333336</c:v>
                </c:pt>
                <c:pt idx="1550">
                  <c:v>43165.462500000001</c:v>
                </c:pt>
                <c:pt idx="1551">
                  <c:v>43165.466666666667</c:v>
                </c:pt>
                <c:pt idx="1552">
                  <c:v>43165.470833333333</c:v>
                </c:pt>
                <c:pt idx="1553">
                  <c:v>43165.474999999999</c:v>
                </c:pt>
                <c:pt idx="1554">
                  <c:v>43165.479166666664</c:v>
                </c:pt>
                <c:pt idx="1555">
                  <c:v>43165.48333333333</c:v>
                </c:pt>
                <c:pt idx="1556">
                  <c:v>43165.487500000003</c:v>
                </c:pt>
                <c:pt idx="1557">
                  <c:v>43165.491666666669</c:v>
                </c:pt>
                <c:pt idx="1558">
                  <c:v>43165.495833333334</c:v>
                </c:pt>
                <c:pt idx="1559">
                  <c:v>43165.5</c:v>
                </c:pt>
                <c:pt idx="1560">
                  <c:v>43165.504166666666</c:v>
                </c:pt>
                <c:pt idx="1561">
                  <c:v>43165.508333333331</c:v>
                </c:pt>
                <c:pt idx="1562">
                  <c:v>43165.512499999997</c:v>
                </c:pt>
                <c:pt idx="1563">
                  <c:v>43165.51666666667</c:v>
                </c:pt>
                <c:pt idx="1564">
                  <c:v>43165.520833333336</c:v>
                </c:pt>
                <c:pt idx="1565">
                  <c:v>43165.525000000001</c:v>
                </c:pt>
                <c:pt idx="1566">
                  <c:v>43165.529166666667</c:v>
                </c:pt>
                <c:pt idx="1567">
                  <c:v>43165.533333333333</c:v>
                </c:pt>
                <c:pt idx="1568">
                  <c:v>43165.537499999999</c:v>
                </c:pt>
                <c:pt idx="1569">
                  <c:v>43165.541666666664</c:v>
                </c:pt>
                <c:pt idx="1570">
                  <c:v>43165.54583333333</c:v>
                </c:pt>
                <c:pt idx="1571">
                  <c:v>43165.55</c:v>
                </c:pt>
                <c:pt idx="1572">
                  <c:v>43165.554166666669</c:v>
                </c:pt>
                <c:pt idx="1573">
                  <c:v>43165.558333333334</c:v>
                </c:pt>
                <c:pt idx="1574">
                  <c:v>43165.5625</c:v>
                </c:pt>
                <c:pt idx="1575">
                  <c:v>43165.566666666666</c:v>
                </c:pt>
                <c:pt idx="1576">
                  <c:v>43165.570833333331</c:v>
                </c:pt>
                <c:pt idx="1577">
                  <c:v>43165.574999999997</c:v>
                </c:pt>
                <c:pt idx="1578">
                  <c:v>43165.57916666667</c:v>
                </c:pt>
                <c:pt idx="1579">
                  <c:v>43165.583333333336</c:v>
                </c:pt>
                <c:pt idx="1580">
                  <c:v>43165.587500000001</c:v>
                </c:pt>
                <c:pt idx="1581">
                  <c:v>43165.591666666667</c:v>
                </c:pt>
                <c:pt idx="1582">
                  <c:v>43165.595833333333</c:v>
                </c:pt>
                <c:pt idx="1583">
                  <c:v>43165.599999999999</c:v>
                </c:pt>
                <c:pt idx="1584">
                  <c:v>43165.604166666664</c:v>
                </c:pt>
                <c:pt idx="1585">
                  <c:v>43165.60833333333</c:v>
                </c:pt>
                <c:pt idx="1586">
                  <c:v>43165.612500000003</c:v>
                </c:pt>
                <c:pt idx="1587">
                  <c:v>43165.616666666669</c:v>
                </c:pt>
                <c:pt idx="1588">
                  <c:v>43165.620833333334</c:v>
                </c:pt>
                <c:pt idx="1589">
                  <c:v>43165.625</c:v>
                </c:pt>
                <c:pt idx="1590">
                  <c:v>43165.629166666666</c:v>
                </c:pt>
                <c:pt idx="1591">
                  <c:v>43165.633333333331</c:v>
                </c:pt>
                <c:pt idx="1592">
                  <c:v>43165.637499999997</c:v>
                </c:pt>
                <c:pt idx="1593">
                  <c:v>43165.64166666667</c:v>
                </c:pt>
                <c:pt idx="1594">
                  <c:v>43165.645833333336</c:v>
                </c:pt>
                <c:pt idx="1595">
                  <c:v>43165.65</c:v>
                </c:pt>
                <c:pt idx="1596">
                  <c:v>43165.654166666667</c:v>
                </c:pt>
                <c:pt idx="1597">
                  <c:v>43165.658333333333</c:v>
                </c:pt>
                <c:pt idx="1598">
                  <c:v>43165.662499999999</c:v>
                </c:pt>
                <c:pt idx="1599">
                  <c:v>43165.666666666664</c:v>
                </c:pt>
                <c:pt idx="1600">
                  <c:v>43165.67083333333</c:v>
                </c:pt>
                <c:pt idx="1601">
                  <c:v>43165.675000000003</c:v>
                </c:pt>
                <c:pt idx="1602">
                  <c:v>43165.679166666669</c:v>
                </c:pt>
                <c:pt idx="1603">
                  <c:v>43165.683333333334</c:v>
                </c:pt>
                <c:pt idx="1604">
                  <c:v>43165.6875</c:v>
                </c:pt>
                <c:pt idx="1605">
                  <c:v>43165.691666666666</c:v>
                </c:pt>
                <c:pt idx="1606">
                  <c:v>43165.695833333331</c:v>
                </c:pt>
                <c:pt idx="1607">
                  <c:v>43165.7</c:v>
                </c:pt>
                <c:pt idx="1608">
                  <c:v>43165.70416666667</c:v>
                </c:pt>
                <c:pt idx="1609">
                  <c:v>43165.708333333336</c:v>
                </c:pt>
                <c:pt idx="1610">
                  <c:v>43165.712500000001</c:v>
                </c:pt>
                <c:pt idx="1611">
                  <c:v>43165.716666666667</c:v>
                </c:pt>
                <c:pt idx="1612">
                  <c:v>43165.720833333333</c:v>
                </c:pt>
                <c:pt idx="1613">
                  <c:v>43165.724999999999</c:v>
                </c:pt>
                <c:pt idx="1614">
                  <c:v>43165.729166666664</c:v>
                </c:pt>
                <c:pt idx="1615">
                  <c:v>43165.73333333333</c:v>
                </c:pt>
                <c:pt idx="1616">
                  <c:v>43165.737500000003</c:v>
                </c:pt>
                <c:pt idx="1617">
                  <c:v>43165.741666666669</c:v>
                </c:pt>
                <c:pt idx="1618">
                  <c:v>43165.745833333334</c:v>
                </c:pt>
                <c:pt idx="1619">
                  <c:v>43165.75</c:v>
                </c:pt>
                <c:pt idx="1620">
                  <c:v>43165.754166666666</c:v>
                </c:pt>
                <c:pt idx="1621">
                  <c:v>43165.758333333331</c:v>
                </c:pt>
                <c:pt idx="1622">
                  <c:v>43165.762499999997</c:v>
                </c:pt>
                <c:pt idx="1623">
                  <c:v>43165.76666666667</c:v>
                </c:pt>
                <c:pt idx="1624">
                  <c:v>43165.770833333336</c:v>
                </c:pt>
                <c:pt idx="1625">
                  <c:v>43165.775000000001</c:v>
                </c:pt>
                <c:pt idx="1626">
                  <c:v>43165.779166666667</c:v>
                </c:pt>
                <c:pt idx="1627">
                  <c:v>43165.783333333333</c:v>
                </c:pt>
                <c:pt idx="1628">
                  <c:v>43165.787499999999</c:v>
                </c:pt>
                <c:pt idx="1629">
                  <c:v>43165.791666666664</c:v>
                </c:pt>
                <c:pt idx="1630">
                  <c:v>43165.79583333333</c:v>
                </c:pt>
                <c:pt idx="1631">
                  <c:v>43165.8</c:v>
                </c:pt>
                <c:pt idx="1632">
                  <c:v>43165.804166666669</c:v>
                </c:pt>
                <c:pt idx="1633">
                  <c:v>43165.808333333334</c:v>
                </c:pt>
                <c:pt idx="1634">
                  <c:v>43165.8125</c:v>
                </c:pt>
                <c:pt idx="1635">
                  <c:v>43165.816666666666</c:v>
                </c:pt>
                <c:pt idx="1636">
                  <c:v>43165.820833333331</c:v>
                </c:pt>
                <c:pt idx="1637">
                  <c:v>43165.824999999997</c:v>
                </c:pt>
                <c:pt idx="1638">
                  <c:v>43165.82916666667</c:v>
                </c:pt>
                <c:pt idx="1639">
                  <c:v>43165.833333333336</c:v>
                </c:pt>
                <c:pt idx="1640">
                  <c:v>43165.837500000001</c:v>
                </c:pt>
                <c:pt idx="1641">
                  <c:v>43165.841666666667</c:v>
                </c:pt>
                <c:pt idx="1642">
                  <c:v>43165.845833333333</c:v>
                </c:pt>
                <c:pt idx="1643">
                  <c:v>43165.85</c:v>
                </c:pt>
                <c:pt idx="1644">
                  <c:v>43165.854166666664</c:v>
                </c:pt>
                <c:pt idx="1645">
                  <c:v>43165.85833333333</c:v>
                </c:pt>
                <c:pt idx="1646">
                  <c:v>43165.862500000003</c:v>
                </c:pt>
                <c:pt idx="1647">
                  <c:v>43165.866666666669</c:v>
                </c:pt>
                <c:pt idx="1648">
                  <c:v>43165.870833333334</c:v>
                </c:pt>
                <c:pt idx="1649">
                  <c:v>43165.875</c:v>
                </c:pt>
                <c:pt idx="1650">
                  <c:v>43165.879166666666</c:v>
                </c:pt>
                <c:pt idx="1651">
                  <c:v>43165.883333333331</c:v>
                </c:pt>
                <c:pt idx="1652">
                  <c:v>43165.887499999997</c:v>
                </c:pt>
                <c:pt idx="1653">
                  <c:v>43165.89166666667</c:v>
                </c:pt>
                <c:pt idx="1654">
                  <c:v>43165.895833333336</c:v>
                </c:pt>
                <c:pt idx="1655">
                  <c:v>43165.9</c:v>
                </c:pt>
                <c:pt idx="1656">
                  <c:v>43165.904166666667</c:v>
                </c:pt>
                <c:pt idx="1657">
                  <c:v>43165.908333333333</c:v>
                </c:pt>
                <c:pt idx="1658">
                  <c:v>43165.912499999999</c:v>
                </c:pt>
                <c:pt idx="1659">
                  <c:v>43165.916666666664</c:v>
                </c:pt>
                <c:pt idx="1660">
                  <c:v>43165.92083333333</c:v>
                </c:pt>
                <c:pt idx="1661">
                  <c:v>43165.925000000003</c:v>
                </c:pt>
                <c:pt idx="1662">
                  <c:v>43165.929166666669</c:v>
                </c:pt>
                <c:pt idx="1663">
                  <c:v>43165.933333333334</c:v>
                </c:pt>
                <c:pt idx="1664">
                  <c:v>43165.9375</c:v>
                </c:pt>
                <c:pt idx="1665">
                  <c:v>43165.941666666666</c:v>
                </c:pt>
                <c:pt idx="1666">
                  <c:v>43165.945833333331</c:v>
                </c:pt>
                <c:pt idx="1667">
                  <c:v>43165.95</c:v>
                </c:pt>
                <c:pt idx="1668">
                  <c:v>43165.95416666667</c:v>
                </c:pt>
                <c:pt idx="1669">
                  <c:v>43165.958333333336</c:v>
                </c:pt>
                <c:pt idx="1670">
                  <c:v>43165.962500000001</c:v>
                </c:pt>
                <c:pt idx="1671">
                  <c:v>43165.966666666667</c:v>
                </c:pt>
                <c:pt idx="1672">
                  <c:v>43165.970833333333</c:v>
                </c:pt>
                <c:pt idx="1673">
                  <c:v>43165.974999999999</c:v>
                </c:pt>
                <c:pt idx="1674">
                  <c:v>43165.979166666664</c:v>
                </c:pt>
                <c:pt idx="1675">
                  <c:v>43165.98333333333</c:v>
                </c:pt>
                <c:pt idx="1676">
                  <c:v>43165.987500000003</c:v>
                </c:pt>
                <c:pt idx="1677">
                  <c:v>43165.991666666669</c:v>
                </c:pt>
                <c:pt idx="1678">
                  <c:v>43165.995833333334</c:v>
                </c:pt>
                <c:pt idx="1679">
                  <c:v>43166</c:v>
                </c:pt>
                <c:pt idx="1680">
                  <c:v>43166.004166666666</c:v>
                </c:pt>
                <c:pt idx="1681">
                  <c:v>43166.008333333331</c:v>
                </c:pt>
                <c:pt idx="1682">
                  <c:v>43166.012499999997</c:v>
                </c:pt>
                <c:pt idx="1683">
                  <c:v>43166.01666666667</c:v>
                </c:pt>
                <c:pt idx="1684">
                  <c:v>43166.020833333336</c:v>
                </c:pt>
                <c:pt idx="1685">
                  <c:v>43166.025000000001</c:v>
                </c:pt>
                <c:pt idx="1686">
                  <c:v>43166.029166666667</c:v>
                </c:pt>
                <c:pt idx="1687">
                  <c:v>43166.033333333333</c:v>
                </c:pt>
                <c:pt idx="1688">
                  <c:v>43166.037499999999</c:v>
                </c:pt>
                <c:pt idx="1689">
                  <c:v>43166.041666666664</c:v>
                </c:pt>
                <c:pt idx="1690">
                  <c:v>43166.04583333333</c:v>
                </c:pt>
                <c:pt idx="1691">
                  <c:v>43166.05</c:v>
                </c:pt>
                <c:pt idx="1692">
                  <c:v>43166.054166666669</c:v>
                </c:pt>
                <c:pt idx="1693">
                  <c:v>43166.058333333334</c:v>
                </c:pt>
                <c:pt idx="1694">
                  <c:v>43166.0625</c:v>
                </c:pt>
                <c:pt idx="1695">
                  <c:v>43166.066666666666</c:v>
                </c:pt>
                <c:pt idx="1696">
                  <c:v>43166.070833333331</c:v>
                </c:pt>
                <c:pt idx="1697">
                  <c:v>43166.074999999997</c:v>
                </c:pt>
                <c:pt idx="1698">
                  <c:v>43166.07916666667</c:v>
                </c:pt>
                <c:pt idx="1699">
                  <c:v>43166.083333333336</c:v>
                </c:pt>
                <c:pt idx="1700">
                  <c:v>43166.087500000001</c:v>
                </c:pt>
                <c:pt idx="1701">
                  <c:v>43166.091666666667</c:v>
                </c:pt>
                <c:pt idx="1702">
                  <c:v>43166.095833333333</c:v>
                </c:pt>
                <c:pt idx="1703">
                  <c:v>43166.1</c:v>
                </c:pt>
                <c:pt idx="1704">
                  <c:v>43166.104166666664</c:v>
                </c:pt>
                <c:pt idx="1705">
                  <c:v>43166.10833333333</c:v>
                </c:pt>
                <c:pt idx="1706">
                  <c:v>43166.112500000003</c:v>
                </c:pt>
                <c:pt idx="1707">
                  <c:v>43166.116666666669</c:v>
                </c:pt>
                <c:pt idx="1708">
                  <c:v>43166.120833333334</c:v>
                </c:pt>
                <c:pt idx="1709">
                  <c:v>43166.125</c:v>
                </c:pt>
                <c:pt idx="1710">
                  <c:v>43166.129166666666</c:v>
                </c:pt>
                <c:pt idx="1711">
                  <c:v>43166.133333333331</c:v>
                </c:pt>
                <c:pt idx="1712">
                  <c:v>43166.137499999997</c:v>
                </c:pt>
                <c:pt idx="1713">
                  <c:v>43166.14166666667</c:v>
                </c:pt>
                <c:pt idx="1714">
                  <c:v>43166.145833333336</c:v>
                </c:pt>
                <c:pt idx="1715">
                  <c:v>43166.15</c:v>
                </c:pt>
                <c:pt idx="1716">
                  <c:v>43166.154166666667</c:v>
                </c:pt>
                <c:pt idx="1717">
                  <c:v>43166.158333333333</c:v>
                </c:pt>
                <c:pt idx="1718">
                  <c:v>43166.162499999999</c:v>
                </c:pt>
                <c:pt idx="1719">
                  <c:v>43166.166666666664</c:v>
                </c:pt>
                <c:pt idx="1720">
                  <c:v>43166.17083333333</c:v>
                </c:pt>
                <c:pt idx="1721">
                  <c:v>43166.175000000003</c:v>
                </c:pt>
                <c:pt idx="1722">
                  <c:v>43166.179166666669</c:v>
                </c:pt>
                <c:pt idx="1723">
                  <c:v>43166.183333333334</c:v>
                </c:pt>
                <c:pt idx="1724">
                  <c:v>43166.1875</c:v>
                </c:pt>
                <c:pt idx="1725">
                  <c:v>43166.191666666666</c:v>
                </c:pt>
                <c:pt idx="1726">
                  <c:v>43166.195833333331</c:v>
                </c:pt>
                <c:pt idx="1727">
                  <c:v>43166.2</c:v>
                </c:pt>
                <c:pt idx="1728">
                  <c:v>43166.20416666667</c:v>
                </c:pt>
                <c:pt idx="1729">
                  <c:v>43166.208333333336</c:v>
                </c:pt>
                <c:pt idx="1730">
                  <c:v>43166.212500000001</c:v>
                </c:pt>
                <c:pt idx="1731">
                  <c:v>43166.216666666667</c:v>
                </c:pt>
                <c:pt idx="1732">
                  <c:v>43166.220833333333</c:v>
                </c:pt>
                <c:pt idx="1733">
                  <c:v>43166.224999999999</c:v>
                </c:pt>
                <c:pt idx="1734">
                  <c:v>43166.229166666664</c:v>
                </c:pt>
                <c:pt idx="1735">
                  <c:v>43166.23333333333</c:v>
                </c:pt>
                <c:pt idx="1736">
                  <c:v>43166.237500000003</c:v>
                </c:pt>
                <c:pt idx="1737">
                  <c:v>43166.241666666669</c:v>
                </c:pt>
                <c:pt idx="1738">
                  <c:v>43166.245833333334</c:v>
                </c:pt>
                <c:pt idx="1739">
                  <c:v>43166.25</c:v>
                </c:pt>
                <c:pt idx="1740">
                  <c:v>43166.254166666666</c:v>
                </c:pt>
                <c:pt idx="1741">
                  <c:v>43166.258333333331</c:v>
                </c:pt>
                <c:pt idx="1742">
                  <c:v>43166.262499999997</c:v>
                </c:pt>
                <c:pt idx="1743">
                  <c:v>43166.26666666667</c:v>
                </c:pt>
                <c:pt idx="1744">
                  <c:v>43166.270833333336</c:v>
                </c:pt>
                <c:pt idx="1745">
                  <c:v>43166.275000000001</c:v>
                </c:pt>
                <c:pt idx="1746">
                  <c:v>43166.279166666667</c:v>
                </c:pt>
                <c:pt idx="1747">
                  <c:v>43166.283333333333</c:v>
                </c:pt>
                <c:pt idx="1748">
                  <c:v>43166.287499999999</c:v>
                </c:pt>
                <c:pt idx="1749">
                  <c:v>43166.291666666664</c:v>
                </c:pt>
                <c:pt idx="1750">
                  <c:v>43166.29583333333</c:v>
                </c:pt>
                <c:pt idx="1751">
                  <c:v>43166.3</c:v>
                </c:pt>
                <c:pt idx="1752">
                  <c:v>43166.304166666669</c:v>
                </c:pt>
                <c:pt idx="1753">
                  <c:v>43166.308333333334</c:v>
                </c:pt>
                <c:pt idx="1754">
                  <c:v>43166.3125</c:v>
                </c:pt>
                <c:pt idx="1755">
                  <c:v>43166.316666666666</c:v>
                </c:pt>
                <c:pt idx="1756">
                  <c:v>43166.320833333331</c:v>
                </c:pt>
                <c:pt idx="1757">
                  <c:v>43166.324999999997</c:v>
                </c:pt>
                <c:pt idx="1758">
                  <c:v>43166.32916666667</c:v>
                </c:pt>
                <c:pt idx="1759">
                  <c:v>43166.333333333336</c:v>
                </c:pt>
                <c:pt idx="1760">
                  <c:v>43166.337500000001</c:v>
                </c:pt>
                <c:pt idx="1761">
                  <c:v>43166.341666666667</c:v>
                </c:pt>
                <c:pt idx="1762">
                  <c:v>43166.345833333333</c:v>
                </c:pt>
                <c:pt idx="1763">
                  <c:v>43166.35</c:v>
                </c:pt>
                <c:pt idx="1764">
                  <c:v>43166.354166666664</c:v>
                </c:pt>
                <c:pt idx="1765">
                  <c:v>43166.35833333333</c:v>
                </c:pt>
                <c:pt idx="1766">
                  <c:v>43166.362500000003</c:v>
                </c:pt>
                <c:pt idx="1767">
                  <c:v>43166.366666666669</c:v>
                </c:pt>
                <c:pt idx="1768">
                  <c:v>43166.370833333334</c:v>
                </c:pt>
                <c:pt idx="1769">
                  <c:v>43166.375</c:v>
                </c:pt>
                <c:pt idx="1770">
                  <c:v>43166.379166666666</c:v>
                </c:pt>
                <c:pt idx="1771">
                  <c:v>43166.383333333331</c:v>
                </c:pt>
                <c:pt idx="1772">
                  <c:v>43166.387499999997</c:v>
                </c:pt>
                <c:pt idx="1773">
                  <c:v>43166.39166666667</c:v>
                </c:pt>
                <c:pt idx="1774">
                  <c:v>43166.395833333336</c:v>
                </c:pt>
                <c:pt idx="1775">
                  <c:v>43166.400000000001</c:v>
                </c:pt>
                <c:pt idx="1776">
                  <c:v>43166.404166666667</c:v>
                </c:pt>
                <c:pt idx="1777">
                  <c:v>43166.408333333333</c:v>
                </c:pt>
                <c:pt idx="1778">
                  <c:v>43166.412499999999</c:v>
                </c:pt>
                <c:pt idx="1779">
                  <c:v>43166.416666666664</c:v>
                </c:pt>
                <c:pt idx="1780">
                  <c:v>43166.42083333333</c:v>
                </c:pt>
                <c:pt idx="1781">
                  <c:v>43166.425000000003</c:v>
                </c:pt>
                <c:pt idx="1782">
                  <c:v>43166.429166666669</c:v>
                </c:pt>
                <c:pt idx="1783">
                  <c:v>43166.433333333334</c:v>
                </c:pt>
                <c:pt idx="1784">
                  <c:v>43166.4375</c:v>
                </c:pt>
                <c:pt idx="1785">
                  <c:v>43166.441666666666</c:v>
                </c:pt>
                <c:pt idx="1786">
                  <c:v>43166.445833333331</c:v>
                </c:pt>
                <c:pt idx="1787">
                  <c:v>43166.45</c:v>
                </c:pt>
                <c:pt idx="1788">
                  <c:v>43166.45416666667</c:v>
                </c:pt>
                <c:pt idx="1789">
                  <c:v>43166.458333333336</c:v>
                </c:pt>
                <c:pt idx="1790">
                  <c:v>43166.462500000001</c:v>
                </c:pt>
                <c:pt idx="1791">
                  <c:v>43166.466666666667</c:v>
                </c:pt>
                <c:pt idx="1792">
                  <c:v>43166.470833333333</c:v>
                </c:pt>
                <c:pt idx="1793">
                  <c:v>43166.474999999999</c:v>
                </c:pt>
                <c:pt idx="1794">
                  <c:v>43166.479166666664</c:v>
                </c:pt>
                <c:pt idx="1795">
                  <c:v>43166.48333333333</c:v>
                </c:pt>
                <c:pt idx="1796">
                  <c:v>43166.487500000003</c:v>
                </c:pt>
                <c:pt idx="1797">
                  <c:v>43166.491666666669</c:v>
                </c:pt>
                <c:pt idx="1798">
                  <c:v>43166.495833333334</c:v>
                </c:pt>
                <c:pt idx="1799">
                  <c:v>43166.5</c:v>
                </c:pt>
                <c:pt idx="1800">
                  <c:v>43166.504166666666</c:v>
                </c:pt>
                <c:pt idx="1801">
                  <c:v>43166.508333333331</c:v>
                </c:pt>
                <c:pt idx="1802">
                  <c:v>43166.512499999997</c:v>
                </c:pt>
                <c:pt idx="1803">
                  <c:v>43166.51666666667</c:v>
                </c:pt>
                <c:pt idx="1804">
                  <c:v>43166.520833333336</c:v>
                </c:pt>
                <c:pt idx="1805">
                  <c:v>43166.525000000001</c:v>
                </c:pt>
                <c:pt idx="1806">
                  <c:v>43166.529166666667</c:v>
                </c:pt>
                <c:pt idx="1807">
                  <c:v>43166.533333333333</c:v>
                </c:pt>
                <c:pt idx="1808">
                  <c:v>43166.537499999999</c:v>
                </c:pt>
                <c:pt idx="1809">
                  <c:v>43166.541666666664</c:v>
                </c:pt>
                <c:pt idx="1810">
                  <c:v>43166.54583333333</c:v>
                </c:pt>
                <c:pt idx="1811">
                  <c:v>43166.55</c:v>
                </c:pt>
                <c:pt idx="1812">
                  <c:v>43166.554166666669</c:v>
                </c:pt>
                <c:pt idx="1813">
                  <c:v>43166.5625</c:v>
                </c:pt>
                <c:pt idx="1814">
                  <c:v>43166.566666666666</c:v>
                </c:pt>
                <c:pt idx="1815">
                  <c:v>43166.570833333331</c:v>
                </c:pt>
                <c:pt idx="1816">
                  <c:v>43166.574999999997</c:v>
                </c:pt>
                <c:pt idx="1817">
                  <c:v>43166.57916666667</c:v>
                </c:pt>
                <c:pt idx="1818">
                  <c:v>43166.583333333336</c:v>
                </c:pt>
                <c:pt idx="1819">
                  <c:v>43166.587500000001</c:v>
                </c:pt>
                <c:pt idx="1820">
                  <c:v>43166.591666666667</c:v>
                </c:pt>
                <c:pt idx="1821">
                  <c:v>43166.595833333333</c:v>
                </c:pt>
                <c:pt idx="1822">
                  <c:v>43166.6</c:v>
                </c:pt>
                <c:pt idx="1823">
                  <c:v>43166.604166666664</c:v>
                </c:pt>
                <c:pt idx="1824">
                  <c:v>43166.60833333333</c:v>
                </c:pt>
                <c:pt idx="1825">
                  <c:v>43166.612500000003</c:v>
                </c:pt>
                <c:pt idx="1826">
                  <c:v>43166.616666666669</c:v>
                </c:pt>
                <c:pt idx="1827">
                  <c:v>43166.620833333334</c:v>
                </c:pt>
                <c:pt idx="1828">
                  <c:v>43166.625</c:v>
                </c:pt>
                <c:pt idx="1829">
                  <c:v>43166.629166666666</c:v>
                </c:pt>
                <c:pt idx="1830">
                  <c:v>43166.633333333331</c:v>
                </c:pt>
                <c:pt idx="1831">
                  <c:v>43166.637499999997</c:v>
                </c:pt>
                <c:pt idx="1832">
                  <c:v>43166.64166666667</c:v>
                </c:pt>
                <c:pt idx="1833">
                  <c:v>43166.645833333336</c:v>
                </c:pt>
                <c:pt idx="1834">
                  <c:v>43166.65</c:v>
                </c:pt>
                <c:pt idx="1835">
                  <c:v>43166.654166666667</c:v>
                </c:pt>
                <c:pt idx="1836">
                  <c:v>43166.658333333333</c:v>
                </c:pt>
                <c:pt idx="1837">
                  <c:v>43166.662499999999</c:v>
                </c:pt>
                <c:pt idx="1838">
                  <c:v>43166.666666666664</c:v>
                </c:pt>
                <c:pt idx="1839">
                  <c:v>43166.67083333333</c:v>
                </c:pt>
                <c:pt idx="1840">
                  <c:v>43166.675000000003</c:v>
                </c:pt>
                <c:pt idx="1841">
                  <c:v>43166.679166666669</c:v>
                </c:pt>
                <c:pt idx="1842">
                  <c:v>43166.683333333334</c:v>
                </c:pt>
                <c:pt idx="1843">
                  <c:v>43166.6875</c:v>
                </c:pt>
                <c:pt idx="1844">
                  <c:v>43166.691666666666</c:v>
                </c:pt>
                <c:pt idx="1845">
                  <c:v>43166.695833333331</c:v>
                </c:pt>
                <c:pt idx="1846">
                  <c:v>43166.7</c:v>
                </c:pt>
                <c:pt idx="1847">
                  <c:v>43166.70416666667</c:v>
                </c:pt>
                <c:pt idx="1848">
                  <c:v>43166.708333333336</c:v>
                </c:pt>
                <c:pt idx="1849">
                  <c:v>43166.712500000001</c:v>
                </c:pt>
                <c:pt idx="1850">
                  <c:v>43166.716666666667</c:v>
                </c:pt>
                <c:pt idx="1851">
                  <c:v>43166.720833333333</c:v>
                </c:pt>
                <c:pt idx="1852">
                  <c:v>43166.724999999999</c:v>
                </c:pt>
                <c:pt idx="1853">
                  <c:v>43166.729166666664</c:v>
                </c:pt>
                <c:pt idx="1854">
                  <c:v>43166.73333333333</c:v>
                </c:pt>
                <c:pt idx="1855">
                  <c:v>43166.737500000003</c:v>
                </c:pt>
                <c:pt idx="1856">
                  <c:v>43166.741666666669</c:v>
                </c:pt>
                <c:pt idx="1857">
                  <c:v>43166.745833333334</c:v>
                </c:pt>
                <c:pt idx="1858">
                  <c:v>43166.75</c:v>
                </c:pt>
                <c:pt idx="1859">
                  <c:v>43166.754166666666</c:v>
                </c:pt>
                <c:pt idx="1860">
                  <c:v>43166.758333333331</c:v>
                </c:pt>
                <c:pt idx="1861">
                  <c:v>43166.762499999997</c:v>
                </c:pt>
                <c:pt idx="1862">
                  <c:v>43166.76666666667</c:v>
                </c:pt>
                <c:pt idx="1863">
                  <c:v>43166.770833333336</c:v>
                </c:pt>
                <c:pt idx="1864">
                  <c:v>43166.775000000001</c:v>
                </c:pt>
                <c:pt idx="1865">
                  <c:v>43166.779166666667</c:v>
                </c:pt>
                <c:pt idx="1866">
                  <c:v>43166.783333333333</c:v>
                </c:pt>
                <c:pt idx="1867">
                  <c:v>43166.787499999999</c:v>
                </c:pt>
                <c:pt idx="1868">
                  <c:v>43166.791666666664</c:v>
                </c:pt>
                <c:pt idx="1869">
                  <c:v>43166.79583333333</c:v>
                </c:pt>
                <c:pt idx="1870">
                  <c:v>43166.8</c:v>
                </c:pt>
                <c:pt idx="1871">
                  <c:v>43166.804166666669</c:v>
                </c:pt>
                <c:pt idx="1872">
                  <c:v>43166.808333333334</c:v>
                </c:pt>
                <c:pt idx="1873">
                  <c:v>43166.8125</c:v>
                </c:pt>
                <c:pt idx="1874">
                  <c:v>43166.816666666666</c:v>
                </c:pt>
                <c:pt idx="1875">
                  <c:v>43166.820833333331</c:v>
                </c:pt>
                <c:pt idx="1876">
                  <c:v>43166.824999999997</c:v>
                </c:pt>
                <c:pt idx="1877">
                  <c:v>43166.82916666667</c:v>
                </c:pt>
                <c:pt idx="1878">
                  <c:v>43166.833333333336</c:v>
                </c:pt>
                <c:pt idx="1879">
                  <c:v>43166.837500000001</c:v>
                </c:pt>
                <c:pt idx="1880">
                  <c:v>43166.841666666667</c:v>
                </c:pt>
                <c:pt idx="1881">
                  <c:v>43166.845833333333</c:v>
                </c:pt>
                <c:pt idx="1882">
                  <c:v>43166.85</c:v>
                </c:pt>
                <c:pt idx="1883">
                  <c:v>43166.854166666664</c:v>
                </c:pt>
                <c:pt idx="1884">
                  <c:v>43166.85833333333</c:v>
                </c:pt>
                <c:pt idx="1885">
                  <c:v>43166.862500000003</c:v>
                </c:pt>
                <c:pt idx="1886">
                  <c:v>43166.866666666669</c:v>
                </c:pt>
                <c:pt idx="1887">
                  <c:v>43166.870833333334</c:v>
                </c:pt>
                <c:pt idx="1888">
                  <c:v>43166.875</c:v>
                </c:pt>
                <c:pt idx="1889">
                  <c:v>43166.879166666666</c:v>
                </c:pt>
                <c:pt idx="1890">
                  <c:v>43166.883333333331</c:v>
                </c:pt>
                <c:pt idx="1891">
                  <c:v>43166.887499999997</c:v>
                </c:pt>
                <c:pt idx="1892">
                  <c:v>43166.89166666667</c:v>
                </c:pt>
                <c:pt idx="1893">
                  <c:v>43166.895833333336</c:v>
                </c:pt>
                <c:pt idx="1894">
                  <c:v>43166.9</c:v>
                </c:pt>
                <c:pt idx="1895">
                  <c:v>43166.904166666667</c:v>
                </c:pt>
                <c:pt idx="1896">
                  <c:v>43166.908333333333</c:v>
                </c:pt>
                <c:pt idx="1897">
                  <c:v>43166.912499999999</c:v>
                </c:pt>
                <c:pt idx="1898">
                  <c:v>43166.916666666664</c:v>
                </c:pt>
                <c:pt idx="1899">
                  <c:v>43166.92083333333</c:v>
                </c:pt>
                <c:pt idx="1900">
                  <c:v>43166.925000000003</c:v>
                </c:pt>
                <c:pt idx="1901">
                  <c:v>43166.929166666669</c:v>
                </c:pt>
                <c:pt idx="1902">
                  <c:v>43166.933333333334</c:v>
                </c:pt>
                <c:pt idx="1903">
                  <c:v>43166.9375</c:v>
                </c:pt>
                <c:pt idx="1904">
                  <c:v>43166.941666666666</c:v>
                </c:pt>
                <c:pt idx="1905">
                  <c:v>43166.945833333331</c:v>
                </c:pt>
                <c:pt idx="1906">
                  <c:v>43166.95</c:v>
                </c:pt>
                <c:pt idx="1907">
                  <c:v>43166.95416666667</c:v>
                </c:pt>
                <c:pt idx="1908">
                  <c:v>43166.958333333336</c:v>
                </c:pt>
                <c:pt idx="1909">
                  <c:v>43166.962500000001</c:v>
                </c:pt>
                <c:pt idx="1910">
                  <c:v>43166.966666666667</c:v>
                </c:pt>
                <c:pt idx="1911">
                  <c:v>43166.970833333333</c:v>
                </c:pt>
                <c:pt idx="1912">
                  <c:v>43166.974999999999</c:v>
                </c:pt>
                <c:pt idx="1913">
                  <c:v>43166.979166666664</c:v>
                </c:pt>
                <c:pt idx="1914">
                  <c:v>43166.98333333333</c:v>
                </c:pt>
                <c:pt idx="1915">
                  <c:v>43166.987500000003</c:v>
                </c:pt>
                <c:pt idx="1916">
                  <c:v>43166.991666666669</c:v>
                </c:pt>
                <c:pt idx="1917">
                  <c:v>43166.995833333334</c:v>
                </c:pt>
                <c:pt idx="1918">
                  <c:v>43167</c:v>
                </c:pt>
                <c:pt idx="1919">
                  <c:v>43167.004166666666</c:v>
                </c:pt>
                <c:pt idx="1920">
                  <c:v>43167.008333333331</c:v>
                </c:pt>
                <c:pt idx="1921">
                  <c:v>43167.012499999997</c:v>
                </c:pt>
                <c:pt idx="1922">
                  <c:v>43167.01666666667</c:v>
                </c:pt>
                <c:pt idx="1923">
                  <c:v>43167.020833333336</c:v>
                </c:pt>
                <c:pt idx="1924">
                  <c:v>43167.025000000001</c:v>
                </c:pt>
                <c:pt idx="1925">
                  <c:v>43167.029166666667</c:v>
                </c:pt>
                <c:pt idx="1926">
                  <c:v>43167.033333333333</c:v>
                </c:pt>
                <c:pt idx="1927">
                  <c:v>43167.037499999999</c:v>
                </c:pt>
                <c:pt idx="1928">
                  <c:v>43167.041666666664</c:v>
                </c:pt>
                <c:pt idx="1929">
                  <c:v>43167.04583333333</c:v>
                </c:pt>
                <c:pt idx="1930">
                  <c:v>43167.05</c:v>
                </c:pt>
                <c:pt idx="1931">
                  <c:v>43167.054166666669</c:v>
                </c:pt>
                <c:pt idx="1932">
                  <c:v>43167.058333333334</c:v>
                </c:pt>
                <c:pt idx="1933">
                  <c:v>43167.0625</c:v>
                </c:pt>
                <c:pt idx="1934">
                  <c:v>43167.066666666666</c:v>
                </c:pt>
                <c:pt idx="1935">
                  <c:v>43167.070833333331</c:v>
                </c:pt>
                <c:pt idx="1936">
                  <c:v>43167.074999999997</c:v>
                </c:pt>
                <c:pt idx="1937">
                  <c:v>43167.07916666667</c:v>
                </c:pt>
                <c:pt idx="1938">
                  <c:v>43167.083333333336</c:v>
                </c:pt>
                <c:pt idx="1939">
                  <c:v>43167.087500000001</c:v>
                </c:pt>
                <c:pt idx="1940">
                  <c:v>43167.091666666667</c:v>
                </c:pt>
                <c:pt idx="1941">
                  <c:v>43167.095833333333</c:v>
                </c:pt>
                <c:pt idx="1942">
                  <c:v>43167.1</c:v>
                </c:pt>
                <c:pt idx="1943">
                  <c:v>43167.104166666664</c:v>
                </c:pt>
                <c:pt idx="1944">
                  <c:v>43167.10833333333</c:v>
                </c:pt>
                <c:pt idx="1945">
                  <c:v>43167.112500000003</c:v>
                </c:pt>
                <c:pt idx="1946">
                  <c:v>43167.116666666669</c:v>
                </c:pt>
                <c:pt idx="1947">
                  <c:v>43167.120833333334</c:v>
                </c:pt>
                <c:pt idx="1948">
                  <c:v>43167.125</c:v>
                </c:pt>
                <c:pt idx="1949">
                  <c:v>43167.129166666666</c:v>
                </c:pt>
                <c:pt idx="1950">
                  <c:v>43167.133333333331</c:v>
                </c:pt>
                <c:pt idx="1951">
                  <c:v>43167.137499999997</c:v>
                </c:pt>
                <c:pt idx="1952">
                  <c:v>43167.14166666667</c:v>
                </c:pt>
                <c:pt idx="1953">
                  <c:v>43167.145833333336</c:v>
                </c:pt>
                <c:pt idx="1954">
                  <c:v>43167.15</c:v>
                </c:pt>
                <c:pt idx="1955">
                  <c:v>43167.154166666667</c:v>
                </c:pt>
                <c:pt idx="1956">
                  <c:v>43167.158333333333</c:v>
                </c:pt>
                <c:pt idx="1957">
                  <c:v>43167.162499999999</c:v>
                </c:pt>
                <c:pt idx="1958">
                  <c:v>43167.166666666664</c:v>
                </c:pt>
                <c:pt idx="1959">
                  <c:v>43167.17083333333</c:v>
                </c:pt>
                <c:pt idx="1960">
                  <c:v>43167.175000000003</c:v>
                </c:pt>
                <c:pt idx="1961">
                  <c:v>43167.179166666669</c:v>
                </c:pt>
                <c:pt idx="1962">
                  <c:v>43167.183333333334</c:v>
                </c:pt>
                <c:pt idx="1963">
                  <c:v>43167.1875</c:v>
                </c:pt>
                <c:pt idx="1964">
                  <c:v>43167.191666666666</c:v>
                </c:pt>
                <c:pt idx="1965">
                  <c:v>43167.195833333331</c:v>
                </c:pt>
                <c:pt idx="1966">
                  <c:v>43167.199999999997</c:v>
                </c:pt>
                <c:pt idx="1967">
                  <c:v>43167.20416666667</c:v>
                </c:pt>
                <c:pt idx="1968">
                  <c:v>43167.208333333336</c:v>
                </c:pt>
                <c:pt idx="1969">
                  <c:v>43167.212500000001</c:v>
                </c:pt>
                <c:pt idx="1970">
                  <c:v>43167.216666666667</c:v>
                </c:pt>
                <c:pt idx="1971">
                  <c:v>43167.220833333333</c:v>
                </c:pt>
                <c:pt idx="1972">
                  <c:v>43167.224999999999</c:v>
                </c:pt>
                <c:pt idx="1973">
                  <c:v>43167.229166666664</c:v>
                </c:pt>
                <c:pt idx="1974">
                  <c:v>43167.23333333333</c:v>
                </c:pt>
                <c:pt idx="1975">
                  <c:v>43167.237500000003</c:v>
                </c:pt>
                <c:pt idx="1976">
                  <c:v>43167.241666666669</c:v>
                </c:pt>
                <c:pt idx="1977">
                  <c:v>43167.245833333334</c:v>
                </c:pt>
                <c:pt idx="1978">
                  <c:v>43167.25</c:v>
                </c:pt>
                <c:pt idx="1979">
                  <c:v>43167.254166666666</c:v>
                </c:pt>
                <c:pt idx="1980">
                  <c:v>43167.258333333331</c:v>
                </c:pt>
                <c:pt idx="1981">
                  <c:v>43167.262499999997</c:v>
                </c:pt>
                <c:pt idx="1982">
                  <c:v>43167.26666666667</c:v>
                </c:pt>
                <c:pt idx="1983">
                  <c:v>43167.270833333336</c:v>
                </c:pt>
                <c:pt idx="1984">
                  <c:v>43167.275000000001</c:v>
                </c:pt>
                <c:pt idx="1985">
                  <c:v>43167.279166666667</c:v>
                </c:pt>
                <c:pt idx="1986">
                  <c:v>43167.283333333333</c:v>
                </c:pt>
                <c:pt idx="1987">
                  <c:v>43167.287499999999</c:v>
                </c:pt>
                <c:pt idx="1988">
                  <c:v>43167.291666666664</c:v>
                </c:pt>
                <c:pt idx="1989">
                  <c:v>43167.29583333333</c:v>
                </c:pt>
                <c:pt idx="1990">
                  <c:v>43167.3</c:v>
                </c:pt>
                <c:pt idx="1991">
                  <c:v>43167.304166666669</c:v>
                </c:pt>
                <c:pt idx="1992">
                  <c:v>43167.308333333334</c:v>
                </c:pt>
                <c:pt idx="1993">
                  <c:v>43167.3125</c:v>
                </c:pt>
                <c:pt idx="1994">
                  <c:v>43167.316666666666</c:v>
                </c:pt>
                <c:pt idx="1995">
                  <c:v>43167.320833333331</c:v>
                </c:pt>
                <c:pt idx="1996">
                  <c:v>43167.324999999997</c:v>
                </c:pt>
                <c:pt idx="1997">
                  <c:v>43167.32916666667</c:v>
                </c:pt>
                <c:pt idx="1998">
                  <c:v>43167.333333333336</c:v>
                </c:pt>
                <c:pt idx="1999">
                  <c:v>43167.337500000001</c:v>
                </c:pt>
                <c:pt idx="2000">
                  <c:v>43167.341666666667</c:v>
                </c:pt>
                <c:pt idx="2001">
                  <c:v>43167.345833333333</c:v>
                </c:pt>
                <c:pt idx="2002">
                  <c:v>43167.35</c:v>
                </c:pt>
                <c:pt idx="2003">
                  <c:v>43167.354166666664</c:v>
                </c:pt>
                <c:pt idx="2004">
                  <c:v>43167.35833333333</c:v>
                </c:pt>
                <c:pt idx="2005">
                  <c:v>43167.362500000003</c:v>
                </c:pt>
                <c:pt idx="2006">
                  <c:v>43167.366666666669</c:v>
                </c:pt>
                <c:pt idx="2007">
                  <c:v>43167.370833333334</c:v>
                </c:pt>
                <c:pt idx="2008">
                  <c:v>43167.375</c:v>
                </c:pt>
                <c:pt idx="2009">
                  <c:v>43167.379166666666</c:v>
                </c:pt>
                <c:pt idx="2010">
                  <c:v>43167.383333333331</c:v>
                </c:pt>
                <c:pt idx="2011">
                  <c:v>43167.387499999997</c:v>
                </c:pt>
                <c:pt idx="2012">
                  <c:v>43167.39166666667</c:v>
                </c:pt>
                <c:pt idx="2013">
                  <c:v>43167.395833333336</c:v>
                </c:pt>
                <c:pt idx="2014">
                  <c:v>43167.4</c:v>
                </c:pt>
                <c:pt idx="2015">
                  <c:v>43167.404166666667</c:v>
                </c:pt>
                <c:pt idx="2016">
                  <c:v>43167.408333333333</c:v>
                </c:pt>
                <c:pt idx="2017">
                  <c:v>43167.412499999999</c:v>
                </c:pt>
                <c:pt idx="2018">
                  <c:v>43167.416666666664</c:v>
                </c:pt>
                <c:pt idx="2019">
                  <c:v>43167.42083333333</c:v>
                </c:pt>
                <c:pt idx="2020">
                  <c:v>43167.425000000003</c:v>
                </c:pt>
                <c:pt idx="2021">
                  <c:v>43167.429166666669</c:v>
                </c:pt>
                <c:pt idx="2022">
                  <c:v>43167.433333333334</c:v>
                </c:pt>
                <c:pt idx="2023">
                  <c:v>43167.4375</c:v>
                </c:pt>
                <c:pt idx="2024">
                  <c:v>43167.441666666666</c:v>
                </c:pt>
                <c:pt idx="2025">
                  <c:v>43167.445833333331</c:v>
                </c:pt>
                <c:pt idx="2026">
                  <c:v>43167.45</c:v>
                </c:pt>
                <c:pt idx="2027">
                  <c:v>43167.45416666667</c:v>
                </c:pt>
                <c:pt idx="2028">
                  <c:v>43167.458333333336</c:v>
                </c:pt>
                <c:pt idx="2029">
                  <c:v>43167.462500000001</c:v>
                </c:pt>
                <c:pt idx="2030">
                  <c:v>43167.466666666667</c:v>
                </c:pt>
                <c:pt idx="2031">
                  <c:v>43167.470833333333</c:v>
                </c:pt>
                <c:pt idx="2032">
                  <c:v>43167.474999999999</c:v>
                </c:pt>
                <c:pt idx="2033">
                  <c:v>43167.479166666664</c:v>
                </c:pt>
                <c:pt idx="2034">
                  <c:v>43167.48333333333</c:v>
                </c:pt>
                <c:pt idx="2035">
                  <c:v>43167.487500000003</c:v>
                </c:pt>
                <c:pt idx="2036">
                  <c:v>43167.491666666669</c:v>
                </c:pt>
                <c:pt idx="2037">
                  <c:v>43167.495833333334</c:v>
                </c:pt>
                <c:pt idx="2038">
                  <c:v>43167.5</c:v>
                </c:pt>
                <c:pt idx="2039">
                  <c:v>43167.504166666666</c:v>
                </c:pt>
                <c:pt idx="2040">
                  <c:v>43167.508333333331</c:v>
                </c:pt>
                <c:pt idx="2041">
                  <c:v>43167.512499999997</c:v>
                </c:pt>
                <c:pt idx="2042">
                  <c:v>43167.51666666667</c:v>
                </c:pt>
                <c:pt idx="2043">
                  <c:v>43167.520833333336</c:v>
                </c:pt>
                <c:pt idx="2044">
                  <c:v>43167.525000000001</c:v>
                </c:pt>
                <c:pt idx="2045">
                  <c:v>43167.529166666667</c:v>
                </c:pt>
                <c:pt idx="2046">
                  <c:v>43167.533333333333</c:v>
                </c:pt>
                <c:pt idx="2047">
                  <c:v>43167.537499999999</c:v>
                </c:pt>
                <c:pt idx="2048">
                  <c:v>43167.541666666664</c:v>
                </c:pt>
                <c:pt idx="2049">
                  <c:v>43167.54583333333</c:v>
                </c:pt>
                <c:pt idx="2050">
                  <c:v>43167.55</c:v>
                </c:pt>
                <c:pt idx="2051">
                  <c:v>43167.554166666669</c:v>
                </c:pt>
                <c:pt idx="2052">
                  <c:v>43167.558333333334</c:v>
                </c:pt>
                <c:pt idx="2053">
                  <c:v>43167.5625</c:v>
                </c:pt>
                <c:pt idx="2054">
                  <c:v>43167.566666666666</c:v>
                </c:pt>
                <c:pt idx="2055">
                  <c:v>43167.570833333331</c:v>
                </c:pt>
                <c:pt idx="2056">
                  <c:v>43167.574999999997</c:v>
                </c:pt>
                <c:pt idx="2057">
                  <c:v>43167.57916666667</c:v>
                </c:pt>
                <c:pt idx="2058">
                  <c:v>43167.583333333336</c:v>
                </c:pt>
                <c:pt idx="2059">
                  <c:v>43167.587500000001</c:v>
                </c:pt>
                <c:pt idx="2060">
                  <c:v>43167.591666666667</c:v>
                </c:pt>
                <c:pt idx="2061">
                  <c:v>43167.595833333333</c:v>
                </c:pt>
                <c:pt idx="2062">
                  <c:v>43167.6</c:v>
                </c:pt>
                <c:pt idx="2063">
                  <c:v>43167.604166666664</c:v>
                </c:pt>
                <c:pt idx="2064">
                  <c:v>43167.60833333333</c:v>
                </c:pt>
                <c:pt idx="2065">
                  <c:v>43167.612500000003</c:v>
                </c:pt>
                <c:pt idx="2066">
                  <c:v>43167.616666666669</c:v>
                </c:pt>
                <c:pt idx="2067">
                  <c:v>43167.620833333334</c:v>
                </c:pt>
                <c:pt idx="2068">
                  <c:v>43167.625</c:v>
                </c:pt>
                <c:pt idx="2069">
                  <c:v>43167.629166666666</c:v>
                </c:pt>
                <c:pt idx="2070">
                  <c:v>43167.633333333331</c:v>
                </c:pt>
                <c:pt idx="2071">
                  <c:v>43167.637499999997</c:v>
                </c:pt>
                <c:pt idx="2072">
                  <c:v>43167.64166666667</c:v>
                </c:pt>
                <c:pt idx="2073">
                  <c:v>43167.645833333336</c:v>
                </c:pt>
                <c:pt idx="2074">
                  <c:v>43167.65</c:v>
                </c:pt>
                <c:pt idx="2075">
                  <c:v>43167.654166666667</c:v>
                </c:pt>
                <c:pt idx="2076">
                  <c:v>43167.658333333333</c:v>
                </c:pt>
                <c:pt idx="2077">
                  <c:v>43167.662499999999</c:v>
                </c:pt>
                <c:pt idx="2078">
                  <c:v>43167.666666666664</c:v>
                </c:pt>
                <c:pt idx="2079">
                  <c:v>43167.67083333333</c:v>
                </c:pt>
                <c:pt idx="2080">
                  <c:v>43167.675000000003</c:v>
                </c:pt>
                <c:pt idx="2081">
                  <c:v>43167.679166666669</c:v>
                </c:pt>
                <c:pt idx="2082">
                  <c:v>43167.683333333334</c:v>
                </c:pt>
                <c:pt idx="2083">
                  <c:v>43167.6875</c:v>
                </c:pt>
                <c:pt idx="2084">
                  <c:v>43167.691666666666</c:v>
                </c:pt>
                <c:pt idx="2085">
                  <c:v>43167.695833333331</c:v>
                </c:pt>
                <c:pt idx="2086">
                  <c:v>43167.7</c:v>
                </c:pt>
                <c:pt idx="2087">
                  <c:v>43167.70416666667</c:v>
                </c:pt>
                <c:pt idx="2088">
                  <c:v>43167.708333333336</c:v>
                </c:pt>
                <c:pt idx="2089">
                  <c:v>43167.712500000001</c:v>
                </c:pt>
                <c:pt idx="2090">
                  <c:v>43167.716666666667</c:v>
                </c:pt>
                <c:pt idx="2091">
                  <c:v>43167.720833333333</c:v>
                </c:pt>
                <c:pt idx="2092">
                  <c:v>43167.724999999999</c:v>
                </c:pt>
                <c:pt idx="2093">
                  <c:v>43167.729166666664</c:v>
                </c:pt>
                <c:pt idx="2094">
                  <c:v>43167.73333333333</c:v>
                </c:pt>
                <c:pt idx="2095">
                  <c:v>43167.737500000003</c:v>
                </c:pt>
                <c:pt idx="2096">
                  <c:v>43167.741666666669</c:v>
                </c:pt>
                <c:pt idx="2097">
                  <c:v>43167.745833333334</c:v>
                </c:pt>
                <c:pt idx="2098">
                  <c:v>43167.75</c:v>
                </c:pt>
                <c:pt idx="2099">
                  <c:v>43167.754166666666</c:v>
                </c:pt>
                <c:pt idx="2100">
                  <c:v>43167.758333333331</c:v>
                </c:pt>
                <c:pt idx="2101">
                  <c:v>43167.762499999997</c:v>
                </c:pt>
                <c:pt idx="2102">
                  <c:v>43167.76666666667</c:v>
                </c:pt>
                <c:pt idx="2103">
                  <c:v>43167.770833333336</c:v>
                </c:pt>
                <c:pt idx="2104">
                  <c:v>43167.775000000001</c:v>
                </c:pt>
                <c:pt idx="2105">
                  <c:v>43167.779166666667</c:v>
                </c:pt>
                <c:pt idx="2106">
                  <c:v>43167.783333333333</c:v>
                </c:pt>
                <c:pt idx="2107">
                  <c:v>43167.787499999999</c:v>
                </c:pt>
                <c:pt idx="2108">
                  <c:v>43167.791666666664</c:v>
                </c:pt>
                <c:pt idx="2109">
                  <c:v>43167.79583333333</c:v>
                </c:pt>
                <c:pt idx="2110">
                  <c:v>43167.8</c:v>
                </c:pt>
                <c:pt idx="2111">
                  <c:v>43167.804166666669</c:v>
                </c:pt>
                <c:pt idx="2112">
                  <c:v>43167.808333333334</c:v>
                </c:pt>
                <c:pt idx="2113">
                  <c:v>43167.8125</c:v>
                </c:pt>
                <c:pt idx="2114">
                  <c:v>43167.816666666666</c:v>
                </c:pt>
                <c:pt idx="2115">
                  <c:v>43167.820833333331</c:v>
                </c:pt>
                <c:pt idx="2116">
                  <c:v>43167.824999999997</c:v>
                </c:pt>
                <c:pt idx="2117">
                  <c:v>43167.82916666667</c:v>
                </c:pt>
                <c:pt idx="2118">
                  <c:v>43167.833333333336</c:v>
                </c:pt>
                <c:pt idx="2119">
                  <c:v>43167.837500000001</c:v>
                </c:pt>
                <c:pt idx="2120">
                  <c:v>43167.841666666667</c:v>
                </c:pt>
                <c:pt idx="2121">
                  <c:v>43167.845833333333</c:v>
                </c:pt>
                <c:pt idx="2122">
                  <c:v>43167.85</c:v>
                </c:pt>
                <c:pt idx="2123">
                  <c:v>43167.854166666664</c:v>
                </c:pt>
                <c:pt idx="2124">
                  <c:v>43167.85833333333</c:v>
                </c:pt>
                <c:pt idx="2125">
                  <c:v>43167.862500000003</c:v>
                </c:pt>
                <c:pt idx="2126">
                  <c:v>43167.866666666669</c:v>
                </c:pt>
                <c:pt idx="2127">
                  <c:v>43167.870833333334</c:v>
                </c:pt>
                <c:pt idx="2128">
                  <c:v>43167.875</c:v>
                </c:pt>
                <c:pt idx="2129">
                  <c:v>43167.879166666666</c:v>
                </c:pt>
                <c:pt idx="2130">
                  <c:v>43167.883333333331</c:v>
                </c:pt>
                <c:pt idx="2131">
                  <c:v>43167.887499999997</c:v>
                </c:pt>
                <c:pt idx="2132">
                  <c:v>43167.89166666667</c:v>
                </c:pt>
                <c:pt idx="2133">
                  <c:v>43167.895833333336</c:v>
                </c:pt>
                <c:pt idx="2134">
                  <c:v>43167.9</c:v>
                </c:pt>
                <c:pt idx="2135">
                  <c:v>43167.904166666667</c:v>
                </c:pt>
                <c:pt idx="2136">
                  <c:v>43167.908333333333</c:v>
                </c:pt>
                <c:pt idx="2137">
                  <c:v>43167.912499999999</c:v>
                </c:pt>
                <c:pt idx="2138">
                  <c:v>43167.916666666664</c:v>
                </c:pt>
                <c:pt idx="2139">
                  <c:v>43167.92083333333</c:v>
                </c:pt>
                <c:pt idx="2140">
                  <c:v>43167.925000000003</c:v>
                </c:pt>
                <c:pt idx="2141">
                  <c:v>43167.929166666669</c:v>
                </c:pt>
                <c:pt idx="2142">
                  <c:v>43167.933333333334</c:v>
                </c:pt>
                <c:pt idx="2143">
                  <c:v>43167.9375</c:v>
                </c:pt>
                <c:pt idx="2144">
                  <c:v>43167.941666666666</c:v>
                </c:pt>
                <c:pt idx="2145">
                  <c:v>43167.945833333331</c:v>
                </c:pt>
                <c:pt idx="2146">
                  <c:v>43167.95</c:v>
                </c:pt>
                <c:pt idx="2147">
                  <c:v>43167.95416666667</c:v>
                </c:pt>
                <c:pt idx="2148">
                  <c:v>43167.958333333336</c:v>
                </c:pt>
                <c:pt idx="2149">
                  <c:v>43167.962500000001</c:v>
                </c:pt>
                <c:pt idx="2150">
                  <c:v>43167.966666666667</c:v>
                </c:pt>
                <c:pt idx="2151">
                  <c:v>43167.970833333333</c:v>
                </c:pt>
                <c:pt idx="2152">
                  <c:v>43167.974999999999</c:v>
                </c:pt>
                <c:pt idx="2153">
                  <c:v>43167.979166666664</c:v>
                </c:pt>
                <c:pt idx="2154">
                  <c:v>43167.98333333333</c:v>
                </c:pt>
                <c:pt idx="2155">
                  <c:v>43167.987500000003</c:v>
                </c:pt>
                <c:pt idx="2156">
                  <c:v>43167.991666666669</c:v>
                </c:pt>
                <c:pt idx="2157">
                  <c:v>43167.995833333334</c:v>
                </c:pt>
                <c:pt idx="2158">
                  <c:v>43168</c:v>
                </c:pt>
                <c:pt idx="2159">
                  <c:v>43168.004166666666</c:v>
                </c:pt>
                <c:pt idx="2160">
                  <c:v>43168.008333333331</c:v>
                </c:pt>
                <c:pt idx="2161">
                  <c:v>43168.012499999997</c:v>
                </c:pt>
                <c:pt idx="2162">
                  <c:v>43168.01666666667</c:v>
                </c:pt>
                <c:pt idx="2163">
                  <c:v>43168.020833333336</c:v>
                </c:pt>
                <c:pt idx="2164">
                  <c:v>43168.025000000001</c:v>
                </c:pt>
                <c:pt idx="2165">
                  <c:v>43168.029166666667</c:v>
                </c:pt>
                <c:pt idx="2166">
                  <c:v>43168.033333333333</c:v>
                </c:pt>
                <c:pt idx="2167">
                  <c:v>43168.037499999999</c:v>
                </c:pt>
                <c:pt idx="2168">
                  <c:v>43168.041666666664</c:v>
                </c:pt>
                <c:pt idx="2169">
                  <c:v>43168.04583333333</c:v>
                </c:pt>
                <c:pt idx="2170">
                  <c:v>43168.05</c:v>
                </c:pt>
                <c:pt idx="2171">
                  <c:v>43168.054166666669</c:v>
                </c:pt>
                <c:pt idx="2172">
                  <c:v>43168.058333333334</c:v>
                </c:pt>
                <c:pt idx="2173">
                  <c:v>43168.0625</c:v>
                </c:pt>
                <c:pt idx="2174">
                  <c:v>43168.066666666666</c:v>
                </c:pt>
                <c:pt idx="2175">
                  <c:v>43168.070833333331</c:v>
                </c:pt>
                <c:pt idx="2176">
                  <c:v>43168.074999999997</c:v>
                </c:pt>
                <c:pt idx="2177">
                  <c:v>43168.07916666667</c:v>
                </c:pt>
                <c:pt idx="2178">
                  <c:v>43168.083333333336</c:v>
                </c:pt>
                <c:pt idx="2179">
                  <c:v>43168.087500000001</c:v>
                </c:pt>
                <c:pt idx="2180">
                  <c:v>43168.091666666667</c:v>
                </c:pt>
                <c:pt idx="2181">
                  <c:v>43168.095833333333</c:v>
                </c:pt>
                <c:pt idx="2182">
                  <c:v>43168.1</c:v>
                </c:pt>
                <c:pt idx="2183">
                  <c:v>43168.104166666664</c:v>
                </c:pt>
                <c:pt idx="2184">
                  <c:v>43168.10833333333</c:v>
                </c:pt>
                <c:pt idx="2185">
                  <c:v>43168.112500000003</c:v>
                </c:pt>
                <c:pt idx="2186">
                  <c:v>43168.116666666669</c:v>
                </c:pt>
                <c:pt idx="2187">
                  <c:v>43168.120833333334</c:v>
                </c:pt>
                <c:pt idx="2188">
                  <c:v>43168.125</c:v>
                </c:pt>
                <c:pt idx="2189">
                  <c:v>43168.129166666666</c:v>
                </c:pt>
                <c:pt idx="2190">
                  <c:v>43168.133333333331</c:v>
                </c:pt>
                <c:pt idx="2191">
                  <c:v>43168.137499999997</c:v>
                </c:pt>
                <c:pt idx="2192">
                  <c:v>43168.14166666667</c:v>
                </c:pt>
                <c:pt idx="2193">
                  <c:v>43168.145833333336</c:v>
                </c:pt>
                <c:pt idx="2194">
                  <c:v>43168.15</c:v>
                </c:pt>
                <c:pt idx="2195">
                  <c:v>43168.154166666667</c:v>
                </c:pt>
                <c:pt idx="2196">
                  <c:v>43168.158333333333</c:v>
                </c:pt>
                <c:pt idx="2197">
                  <c:v>43168.162499999999</c:v>
                </c:pt>
                <c:pt idx="2198">
                  <c:v>43168.166666666664</c:v>
                </c:pt>
                <c:pt idx="2199">
                  <c:v>43168.17083333333</c:v>
                </c:pt>
                <c:pt idx="2200">
                  <c:v>43168.175000000003</c:v>
                </c:pt>
                <c:pt idx="2201">
                  <c:v>43168.179166666669</c:v>
                </c:pt>
                <c:pt idx="2202">
                  <c:v>43168.183333333334</c:v>
                </c:pt>
                <c:pt idx="2203">
                  <c:v>43168.1875</c:v>
                </c:pt>
                <c:pt idx="2204">
                  <c:v>43168.191666666666</c:v>
                </c:pt>
                <c:pt idx="2205">
                  <c:v>43168.195833333331</c:v>
                </c:pt>
                <c:pt idx="2206">
                  <c:v>43168.2</c:v>
                </c:pt>
                <c:pt idx="2207">
                  <c:v>43168.20416666667</c:v>
                </c:pt>
                <c:pt idx="2208">
                  <c:v>43168.208333333336</c:v>
                </c:pt>
                <c:pt idx="2209">
                  <c:v>43168.212500000001</c:v>
                </c:pt>
                <c:pt idx="2210">
                  <c:v>43168.216666666667</c:v>
                </c:pt>
                <c:pt idx="2211">
                  <c:v>43168.220833333333</c:v>
                </c:pt>
                <c:pt idx="2212">
                  <c:v>43168.224999999999</c:v>
                </c:pt>
                <c:pt idx="2213">
                  <c:v>43168.229166666664</c:v>
                </c:pt>
                <c:pt idx="2214">
                  <c:v>43168.23333333333</c:v>
                </c:pt>
                <c:pt idx="2215">
                  <c:v>43168.237500000003</c:v>
                </c:pt>
                <c:pt idx="2216">
                  <c:v>43168.241666666669</c:v>
                </c:pt>
                <c:pt idx="2217">
                  <c:v>43168.245833333334</c:v>
                </c:pt>
                <c:pt idx="2218">
                  <c:v>43168.25</c:v>
                </c:pt>
                <c:pt idx="2219">
                  <c:v>43168.254166666666</c:v>
                </c:pt>
                <c:pt idx="2220">
                  <c:v>43168.258333333331</c:v>
                </c:pt>
                <c:pt idx="2221">
                  <c:v>43168.262499999997</c:v>
                </c:pt>
                <c:pt idx="2222">
                  <c:v>43168.26666666667</c:v>
                </c:pt>
                <c:pt idx="2223">
                  <c:v>43168.270833333336</c:v>
                </c:pt>
                <c:pt idx="2224">
                  <c:v>43168.275000000001</c:v>
                </c:pt>
                <c:pt idx="2225">
                  <c:v>43168.279166666667</c:v>
                </c:pt>
                <c:pt idx="2226">
                  <c:v>43168.283333333333</c:v>
                </c:pt>
                <c:pt idx="2227">
                  <c:v>43168.287499999999</c:v>
                </c:pt>
                <c:pt idx="2228">
                  <c:v>43168.291666666664</c:v>
                </c:pt>
                <c:pt idx="2229">
                  <c:v>43168.29583333333</c:v>
                </c:pt>
                <c:pt idx="2230">
                  <c:v>43168.3</c:v>
                </c:pt>
                <c:pt idx="2231">
                  <c:v>43168.304166666669</c:v>
                </c:pt>
                <c:pt idx="2232">
                  <c:v>43168.308333333334</c:v>
                </c:pt>
                <c:pt idx="2233">
                  <c:v>43168.3125</c:v>
                </c:pt>
                <c:pt idx="2234">
                  <c:v>43168.316666666666</c:v>
                </c:pt>
                <c:pt idx="2235">
                  <c:v>43168.320833333331</c:v>
                </c:pt>
                <c:pt idx="2236">
                  <c:v>43168.324999999997</c:v>
                </c:pt>
                <c:pt idx="2237">
                  <c:v>43168.32916666667</c:v>
                </c:pt>
                <c:pt idx="2238">
                  <c:v>43168.333333333336</c:v>
                </c:pt>
                <c:pt idx="2239">
                  <c:v>43168.337500000001</c:v>
                </c:pt>
                <c:pt idx="2240">
                  <c:v>43168.341666666667</c:v>
                </c:pt>
                <c:pt idx="2241">
                  <c:v>43168.345833333333</c:v>
                </c:pt>
                <c:pt idx="2242">
                  <c:v>43168.35</c:v>
                </c:pt>
                <c:pt idx="2243">
                  <c:v>43168.354166666664</c:v>
                </c:pt>
                <c:pt idx="2244">
                  <c:v>43168.35833333333</c:v>
                </c:pt>
                <c:pt idx="2245">
                  <c:v>43168.362500000003</c:v>
                </c:pt>
                <c:pt idx="2246">
                  <c:v>43168.366666666669</c:v>
                </c:pt>
                <c:pt idx="2247">
                  <c:v>43168.370833333334</c:v>
                </c:pt>
                <c:pt idx="2248">
                  <c:v>43168.375</c:v>
                </c:pt>
                <c:pt idx="2249">
                  <c:v>43168.379166666666</c:v>
                </c:pt>
                <c:pt idx="2250">
                  <c:v>43168.383333333331</c:v>
                </c:pt>
                <c:pt idx="2251">
                  <c:v>43168.387499999997</c:v>
                </c:pt>
                <c:pt idx="2252">
                  <c:v>43168.39166666667</c:v>
                </c:pt>
                <c:pt idx="2253">
                  <c:v>43168.395833333336</c:v>
                </c:pt>
                <c:pt idx="2254">
                  <c:v>43168.4</c:v>
                </c:pt>
                <c:pt idx="2255">
                  <c:v>43168.404166666667</c:v>
                </c:pt>
                <c:pt idx="2256">
                  <c:v>43168.408333333333</c:v>
                </c:pt>
                <c:pt idx="2257">
                  <c:v>43168.412499999999</c:v>
                </c:pt>
                <c:pt idx="2258">
                  <c:v>43168.416666666664</c:v>
                </c:pt>
                <c:pt idx="2259">
                  <c:v>43168.42083333333</c:v>
                </c:pt>
                <c:pt idx="2260">
                  <c:v>43168.425000000003</c:v>
                </c:pt>
                <c:pt idx="2261">
                  <c:v>43168.429166666669</c:v>
                </c:pt>
                <c:pt idx="2262">
                  <c:v>43168.433333333334</c:v>
                </c:pt>
                <c:pt idx="2263">
                  <c:v>43168.4375</c:v>
                </c:pt>
                <c:pt idx="2264">
                  <c:v>43168.441666666666</c:v>
                </c:pt>
                <c:pt idx="2265">
                  <c:v>43168.445833333331</c:v>
                </c:pt>
                <c:pt idx="2266">
                  <c:v>43168.45</c:v>
                </c:pt>
                <c:pt idx="2267">
                  <c:v>43168.45416666667</c:v>
                </c:pt>
              </c:numCache>
            </c:numRef>
          </c:xVal>
          <c:yVal>
            <c:numRef>
              <c:f>'SFAS OPSE01 forecast for AC'!$B$3:$B$2270</c:f>
              <c:numCache>
                <c:formatCode>General</c:formatCode>
                <c:ptCount val="2268"/>
                <c:pt idx="0">
                  <c:v>-2.93</c:v>
                </c:pt>
                <c:pt idx="1">
                  <c:v>-2.87</c:v>
                </c:pt>
                <c:pt idx="2">
                  <c:v>-2.76</c:v>
                </c:pt>
                <c:pt idx="3">
                  <c:v>-2.64</c:v>
                </c:pt>
                <c:pt idx="4">
                  <c:v>-2.65</c:v>
                </c:pt>
                <c:pt idx="5">
                  <c:v>-2.59</c:v>
                </c:pt>
                <c:pt idx="6">
                  <c:v>-2.42</c:v>
                </c:pt>
                <c:pt idx="7">
                  <c:v>-2.37</c:v>
                </c:pt>
                <c:pt idx="8">
                  <c:v>-2.2400000000000002</c:v>
                </c:pt>
                <c:pt idx="9">
                  <c:v>-2.12</c:v>
                </c:pt>
                <c:pt idx="10">
                  <c:v>-2.0499999999999998</c:v>
                </c:pt>
                <c:pt idx="11">
                  <c:v>-1.95</c:v>
                </c:pt>
                <c:pt idx="12">
                  <c:v>-1.8</c:v>
                </c:pt>
                <c:pt idx="13">
                  <c:v>-1.63</c:v>
                </c:pt>
                <c:pt idx="14">
                  <c:v>-1.55</c:v>
                </c:pt>
                <c:pt idx="15">
                  <c:v>-1.43</c:v>
                </c:pt>
                <c:pt idx="16">
                  <c:v>-1.28</c:v>
                </c:pt>
                <c:pt idx="17">
                  <c:v>-1.1599999999999999</c:v>
                </c:pt>
                <c:pt idx="18">
                  <c:v>-1.02</c:v>
                </c:pt>
                <c:pt idx="19">
                  <c:v>-0.89</c:v>
                </c:pt>
                <c:pt idx="20">
                  <c:v>-0.72</c:v>
                </c:pt>
                <c:pt idx="21">
                  <c:v>-0.59</c:v>
                </c:pt>
                <c:pt idx="22">
                  <c:v>-0.43</c:v>
                </c:pt>
                <c:pt idx="23">
                  <c:v>-0.39</c:v>
                </c:pt>
                <c:pt idx="24">
                  <c:v>-0.28000000000000003</c:v>
                </c:pt>
                <c:pt idx="25">
                  <c:v>-0.09</c:v>
                </c:pt>
                <c:pt idx="26">
                  <c:v>0.04</c:v>
                </c:pt>
                <c:pt idx="27">
                  <c:v>0.16</c:v>
                </c:pt>
                <c:pt idx="28">
                  <c:v>0.4</c:v>
                </c:pt>
                <c:pt idx="29">
                  <c:v>0.5</c:v>
                </c:pt>
                <c:pt idx="30">
                  <c:v>0.65</c:v>
                </c:pt>
                <c:pt idx="31">
                  <c:v>0.78</c:v>
                </c:pt>
                <c:pt idx="32">
                  <c:v>0.92</c:v>
                </c:pt>
                <c:pt idx="33">
                  <c:v>1.07</c:v>
                </c:pt>
                <c:pt idx="34">
                  <c:v>1.21</c:v>
                </c:pt>
                <c:pt idx="35">
                  <c:v>1.32</c:v>
                </c:pt>
                <c:pt idx="36">
                  <c:v>1.4</c:v>
                </c:pt>
                <c:pt idx="37">
                  <c:v>1.5</c:v>
                </c:pt>
                <c:pt idx="38">
                  <c:v>1.56</c:v>
                </c:pt>
                <c:pt idx="39">
                  <c:v>1.62</c:v>
                </c:pt>
                <c:pt idx="40">
                  <c:v>1.71</c:v>
                </c:pt>
                <c:pt idx="41">
                  <c:v>1.79</c:v>
                </c:pt>
                <c:pt idx="42">
                  <c:v>1.87</c:v>
                </c:pt>
                <c:pt idx="43">
                  <c:v>1.96</c:v>
                </c:pt>
                <c:pt idx="44">
                  <c:v>2.04</c:v>
                </c:pt>
                <c:pt idx="45">
                  <c:v>2.12</c:v>
                </c:pt>
                <c:pt idx="46">
                  <c:v>2.16</c:v>
                </c:pt>
                <c:pt idx="47">
                  <c:v>2.23</c:v>
                </c:pt>
                <c:pt idx="48">
                  <c:v>2.25</c:v>
                </c:pt>
                <c:pt idx="49">
                  <c:v>2.25</c:v>
                </c:pt>
                <c:pt idx="50">
                  <c:v>2.2799999999999998</c:v>
                </c:pt>
                <c:pt idx="51">
                  <c:v>2.37</c:v>
                </c:pt>
                <c:pt idx="52">
                  <c:v>2.39</c:v>
                </c:pt>
                <c:pt idx="53">
                  <c:v>2.33</c:v>
                </c:pt>
                <c:pt idx="54">
                  <c:v>2.36</c:v>
                </c:pt>
                <c:pt idx="55">
                  <c:v>2.42</c:v>
                </c:pt>
                <c:pt idx="56">
                  <c:v>2.36</c:v>
                </c:pt>
                <c:pt idx="57">
                  <c:v>2.38</c:v>
                </c:pt>
                <c:pt idx="58">
                  <c:v>2.34</c:v>
                </c:pt>
                <c:pt idx="59">
                  <c:v>2.2999999999999998</c:v>
                </c:pt>
                <c:pt idx="60">
                  <c:v>2.31</c:v>
                </c:pt>
                <c:pt idx="61">
                  <c:v>2.31</c:v>
                </c:pt>
                <c:pt idx="62">
                  <c:v>2.2799999999999998</c:v>
                </c:pt>
                <c:pt idx="63">
                  <c:v>2.1800000000000002</c:v>
                </c:pt>
                <c:pt idx="64">
                  <c:v>2.13</c:v>
                </c:pt>
                <c:pt idx="65">
                  <c:v>2.21</c:v>
                </c:pt>
                <c:pt idx="66">
                  <c:v>2.17</c:v>
                </c:pt>
                <c:pt idx="67">
                  <c:v>2.06</c:v>
                </c:pt>
                <c:pt idx="68">
                  <c:v>2.0499999999999998</c:v>
                </c:pt>
                <c:pt idx="69">
                  <c:v>1.93</c:v>
                </c:pt>
                <c:pt idx="70">
                  <c:v>1.82</c:v>
                </c:pt>
                <c:pt idx="71">
                  <c:v>1.82</c:v>
                </c:pt>
                <c:pt idx="72">
                  <c:v>1.69</c:v>
                </c:pt>
                <c:pt idx="73">
                  <c:v>1.6</c:v>
                </c:pt>
                <c:pt idx="74">
                  <c:v>1.48</c:v>
                </c:pt>
                <c:pt idx="75">
                  <c:v>1.44</c:v>
                </c:pt>
                <c:pt idx="76">
                  <c:v>1.38</c:v>
                </c:pt>
                <c:pt idx="77">
                  <c:v>1.24</c:v>
                </c:pt>
                <c:pt idx="78">
                  <c:v>1.17</c:v>
                </c:pt>
                <c:pt idx="79">
                  <c:v>1.04</c:v>
                </c:pt>
                <c:pt idx="80">
                  <c:v>0.96</c:v>
                </c:pt>
                <c:pt idx="81">
                  <c:v>0.84</c:v>
                </c:pt>
                <c:pt idx="82">
                  <c:v>0.67</c:v>
                </c:pt>
                <c:pt idx="83">
                  <c:v>0.48</c:v>
                </c:pt>
                <c:pt idx="84">
                  <c:v>0.46</c:v>
                </c:pt>
                <c:pt idx="85">
                  <c:v>0.25</c:v>
                </c:pt>
                <c:pt idx="86">
                  <c:v>0.18</c:v>
                </c:pt>
                <c:pt idx="87">
                  <c:v>0.09</c:v>
                </c:pt>
                <c:pt idx="88">
                  <c:v>-0.08</c:v>
                </c:pt>
                <c:pt idx="89">
                  <c:v>-0.28000000000000003</c:v>
                </c:pt>
                <c:pt idx="90">
                  <c:v>-0.32</c:v>
                </c:pt>
                <c:pt idx="91">
                  <c:v>-0.55000000000000004</c:v>
                </c:pt>
                <c:pt idx="92">
                  <c:v>-0.74</c:v>
                </c:pt>
                <c:pt idx="93">
                  <c:v>-0.84</c:v>
                </c:pt>
                <c:pt idx="94">
                  <c:v>-1.02</c:v>
                </c:pt>
                <c:pt idx="95">
                  <c:v>-1.1599999999999999</c:v>
                </c:pt>
                <c:pt idx="96">
                  <c:v>-1.34</c:v>
                </c:pt>
                <c:pt idx="97">
                  <c:v>-1.41</c:v>
                </c:pt>
                <c:pt idx="98">
                  <c:v>-1.64</c:v>
                </c:pt>
                <c:pt idx="99">
                  <c:v>-1.77</c:v>
                </c:pt>
                <c:pt idx="100">
                  <c:v>-1.87</c:v>
                </c:pt>
                <c:pt idx="101">
                  <c:v>-2.0299999999999998</c:v>
                </c:pt>
                <c:pt idx="102">
                  <c:v>-2.23</c:v>
                </c:pt>
                <c:pt idx="103">
                  <c:v>-2.36</c:v>
                </c:pt>
                <c:pt idx="104">
                  <c:v>-2.4</c:v>
                </c:pt>
                <c:pt idx="105">
                  <c:v>-2.44</c:v>
                </c:pt>
                <c:pt idx="106">
                  <c:v>-2.5299999999999998</c:v>
                </c:pt>
                <c:pt idx="107">
                  <c:v>-2.59</c:v>
                </c:pt>
                <c:pt idx="108">
                  <c:v>-2.65</c:v>
                </c:pt>
                <c:pt idx="109">
                  <c:v>-2.71</c:v>
                </c:pt>
                <c:pt idx="110">
                  <c:v>-2.75</c:v>
                </c:pt>
                <c:pt idx="111">
                  <c:v>-2.83</c:v>
                </c:pt>
                <c:pt idx="112">
                  <c:v>-3</c:v>
                </c:pt>
                <c:pt idx="113">
                  <c:v>-3.05</c:v>
                </c:pt>
                <c:pt idx="114">
                  <c:v>-3.09</c:v>
                </c:pt>
                <c:pt idx="115">
                  <c:v>-3.15</c:v>
                </c:pt>
                <c:pt idx="116">
                  <c:v>-3.24</c:v>
                </c:pt>
                <c:pt idx="117">
                  <c:v>-3.25</c:v>
                </c:pt>
                <c:pt idx="118">
                  <c:v>-3.2</c:v>
                </c:pt>
                <c:pt idx="119">
                  <c:v>-3.25</c:v>
                </c:pt>
                <c:pt idx="120">
                  <c:v>-3.23</c:v>
                </c:pt>
                <c:pt idx="121">
                  <c:v>-3.19</c:v>
                </c:pt>
                <c:pt idx="122">
                  <c:v>-3.19</c:v>
                </c:pt>
                <c:pt idx="123">
                  <c:v>-3.16</c:v>
                </c:pt>
                <c:pt idx="124">
                  <c:v>-3.13</c:v>
                </c:pt>
                <c:pt idx="125">
                  <c:v>-3.09</c:v>
                </c:pt>
                <c:pt idx="126">
                  <c:v>-3.09</c:v>
                </c:pt>
                <c:pt idx="127">
                  <c:v>-3.01</c:v>
                </c:pt>
                <c:pt idx="128">
                  <c:v>-2.97</c:v>
                </c:pt>
                <c:pt idx="129">
                  <c:v>-2.82</c:v>
                </c:pt>
                <c:pt idx="130">
                  <c:v>-2.8</c:v>
                </c:pt>
                <c:pt idx="131">
                  <c:v>-2.7</c:v>
                </c:pt>
                <c:pt idx="132">
                  <c:v>-2.62</c:v>
                </c:pt>
                <c:pt idx="133">
                  <c:v>-2.59</c:v>
                </c:pt>
                <c:pt idx="134">
                  <c:v>-2.5</c:v>
                </c:pt>
                <c:pt idx="135">
                  <c:v>-2.52</c:v>
                </c:pt>
                <c:pt idx="136">
                  <c:v>-2.42</c:v>
                </c:pt>
                <c:pt idx="137">
                  <c:v>-2.2799999999999998</c:v>
                </c:pt>
                <c:pt idx="138">
                  <c:v>-2.2000000000000002</c:v>
                </c:pt>
                <c:pt idx="139">
                  <c:v>-2.0499999999999998</c:v>
                </c:pt>
                <c:pt idx="140">
                  <c:v>-2.04</c:v>
                </c:pt>
                <c:pt idx="141">
                  <c:v>-1.99</c:v>
                </c:pt>
                <c:pt idx="142">
                  <c:v>-1.8</c:v>
                </c:pt>
                <c:pt idx="143">
                  <c:v>-1.67</c:v>
                </c:pt>
                <c:pt idx="144">
                  <c:v>-1.54</c:v>
                </c:pt>
                <c:pt idx="145">
                  <c:v>-1.45</c:v>
                </c:pt>
                <c:pt idx="146">
                  <c:v>-1.32</c:v>
                </c:pt>
                <c:pt idx="147">
                  <c:v>-1.19</c:v>
                </c:pt>
                <c:pt idx="148">
                  <c:v>-1.04</c:v>
                </c:pt>
                <c:pt idx="149">
                  <c:v>-0.92</c:v>
                </c:pt>
                <c:pt idx="150">
                  <c:v>-0.75</c:v>
                </c:pt>
                <c:pt idx="151">
                  <c:v>-0.53</c:v>
                </c:pt>
                <c:pt idx="152">
                  <c:v>-0.38</c:v>
                </c:pt>
                <c:pt idx="153">
                  <c:v>-0.31</c:v>
                </c:pt>
                <c:pt idx="154">
                  <c:v>-0.16</c:v>
                </c:pt>
                <c:pt idx="155">
                  <c:v>-0.12</c:v>
                </c:pt>
                <c:pt idx="156">
                  <c:v>0.01</c:v>
                </c:pt>
                <c:pt idx="157">
                  <c:v>0.16</c:v>
                </c:pt>
                <c:pt idx="158">
                  <c:v>0.26</c:v>
                </c:pt>
                <c:pt idx="159">
                  <c:v>0.42</c:v>
                </c:pt>
                <c:pt idx="160">
                  <c:v>0.56000000000000005</c:v>
                </c:pt>
                <c:pt idx="161">
                  <c:v>0.68</c:v>
                </c:pt>
                <c:pt idx="162">
                  <c:v>0.81</c:v>
                </c:pt>
                <c:pt idx="163">
                  <c:v>0.84</c:v>
                </c:pt>
                <c:pt idx="164">
                  <c:v>0.95</c:v>
                </c:pt>
                <c:pt idx="165">
                  <c:v>1.08</c:v>
                </c:pt>
                <c:pt idx="166">
                  <c:v>1.03</c:v>
                </c:pt>
                <c:pt idx="167">
                  <c:v>1.1200000000000001</c:v>
                </c:pt>
                <c:pt idx="168">
                  <c:v>1.22</c:v>
                </c:pt>
                <c:pt idx="169">
                  <c:v>1.26</c:v>
                </c:pt>
                <c:pt idx="170">
                  <c:v>1.42</c:v>
                </c:pt>
                <c:pt idx="171">
                  <c:v>1.53</c:v>
                </c:pt>
                <c:pt idx="172">
                  <c:v>1.63</c:v>
                </c:pt>
                <c:pt idx="173">
                  <c:v>1.66</c:v>
                </c:pt>
                <c:pt idx="174">
                  <c:v>1.67</c:v>
                </c:pt>
                <c:pt idx="175">
                  <c:v>1.69</c:v>
                </c:pt>
                <c:pt idx="176">
                  <c:v>1.64</c:v>
                </c:pt>
                <c:pt idx="177">
                  <c:v>1.67</c:v>
                </c:pt>
                <c:pt idx="178">
                  <c:v>1.7</c:v>
                </c:pt>
                <c:pt idx="179">
                  <c:v>1.69</c:v>
                </c:pt>
                <c:pt idx="180">
                  <c:v>1.77</c:v>
                </c:pt>
                <c:pt idx="181">
                  <c:v>1.81</c:v>
                </c:pt>
                <c:pt idx="182">
                  <c:v>1.82</c:v>
                </c:pt>
                <c:pt idx="183">
                  <c:v>1.87</c:v>
                </c:pt>
                <c:pt idx="184">
                  <c:v>1.8</c:v>
                </c:pt>
                <c:pt idx="185">
                  <c:v>1.77</c:v>
                </c:pt>
                <c:pt idx="186">
                  <c:v>1.74</c:v>
                </c:pt>
                <c:pt idx="187">
                  <c:v>1.71</c:v>
                </c:pt>
                <c:pt idx="188">
                  <c:v>1.61</c:v>
                </c:pt>
                <c:pt idx="189">
                  <c:v>1.56</c:v>
                </c:pt>
                <c:pt idx="190">
                  <c:v>1.48</c:v>
                </c:pt>
                <c:pt idx="191">
                  <c:v>1.47</c:v>
                </c:pt>
                <c:pt idx="192">
                  <c:v>1.41</c:v>
                </c:pt>
                <c:pt idx="193">
                  <c:v>1.35</c:v>
                </c:pt>
                <c:pt idx="194">
                  <c:v>1.25</c:v>
                </c:pt>
                <c:pt idx="195">
                  <c:v>1.2</c:v>
                </c:pt>
                <c:pt idx="196">
                  <c:v>1.1299999999999999</c:v>
                </c:pt>
                <c:pt idx="197">
                  <c:v>1.01</c:v>
                </c:pt>
                <c:pt idx="198">
                  <c:v>0.93</c:v>
                </c:pt>
                <c:pt idx="199">
                  <c:v>0.77</c:v>
                </c:pt>
                <c:pt idx="200">
                  <c:v>0.73</c:v>
                </c:pt>
                <c:pt idx="201">
                  <c:v>0.61</c:v>
                </c:pt>
                <c:pt idx="202">
                  <c:v>0.47</c:v>
                </c:pt>
                <c:pt idx="203">
                  <c:v>0.38</c:v>
                </c:pt>
                <c:pt idx="204">
                  <c:v>0.21</c:v>
                </c:pt>
                <c:pt idx="205">
                  <c:v>0.02</c:v>
                </c:pt>
                <c:pt idx="206">
                  <c:v>-0.06</c:v>
                </c:pt>
                <c:pt idx="207">
                  <c:v>-0.17</c:v>
                </c:pt>
                <c:pt idx="208">
                  <c:v>-0.33</c:v>
                </c:pt>
                <c:pt idx="209">
                  <c:v>-0.51</c:v>
                </c:pt>
                <c:pt idx="210">
                  <c:v>-0.72</c:v>
                </c:pt>
                <c:pt idx="211">
                  <c:v>-0.81</c:v>
                </c:pt>
                <c:pt idx="212">
                  <c:v>-0.88</c:v>
                </c:pt>
                <c:pt idx="213">
                  <c:v>-0.96</c:v>
                </c:pt>
                <c:pt idx="214">
                  <c:v>-1.1200000000000001</c:v>
                </c:pt>
                <c:pt idx="215">
                  <c:v>-1.23</c:v>
                </c:pt>
                <c:pt idx="216">
                  <c:v>-1.33</c:v>
                </c:pt>
                <c:pt idx="217">
                  <c:v>-1.4</c:v>
                </c:pt>
                <c:pt idx="218">
                  <c:v>-1.46</c:v>
                </c:pt>
                <c:pt idx="219">
                  <c:v>-1.62</c:v>
                </c:pt>
                <c:pt idx="220">
                  <c:v>-1.7</c:v>
                </c:pt>
                <c:pt idx="221">
                  <c:v>-1.79</c:v>
                </c:pt>
                <c:pt idx="222">
                  <c:v>-1.99</c:v>
                </c:pt>
                <c:pt idx="223">
                  <c:v>-2.02</c:v>
                </c:pt>
                <c:pt idx="224">
                  <c:v>-2.12</c:v>
                </c:pt>
                <c:pt idx="225">
                  <c:v>-2.2200000000000002</c:v>
                </c:pt>
                <c:pt idx="226">
                  <c:v>-2.2400000000000002</c:v>
                </c:pt>
                <c:pt idx="227">
                  <c:v>-2.38</c:v>
                </c:pt>
                <c:pt idx="228">
                  <c:v>-2.4500000000000002</c:v>
                </c:pt>
                <c:pt idx="229">
                  <c:v>-2.54</c:v>
                </c:pt>
                <c:pt idx="230">
                  <c:v>-2.64</c:v>
                </c:pt>
                <c:pt idx="231">
                  <c:v>-2.78</c:v>
                </c:pt>
                <c:pt idx="232">
                  <c:v>-2.86</c:v>
                </c:pt>
                <c:pt idx="233">
                  <c:v>-2.88</c:v>
                </c:pt>
                <c:pt idx="234">
                  <c:v>-2.92</c:v>
                </c:pt>
                <c:pt idx="235">
                  <c:v>-2.96</c:v>
                </c:pt>
                <c:pt idx="236">
                  <c:v>-2.97</c:v>
                </c:pt>
                <c:pt idx="237">
                  <c:v>-2.99</c:v>
                </c:pt>
                <c:pt idx="238">
                  <c:v>-3.06</c:v>
                </c:pt>
                <c:pt idx="239">
                  <c:v>-3.13</c:v>
                </c:pt>
                <c:pt idx="240">
                  <c:v>-3.14</c:v>
                </c:pt>
                <c:pt idx="241">
                  <c:v>-3.07</c:v>
                </c:pt>
                <c:pt idx="242">
                  <c:v>-3.21</c:v>
                </c:pt>
                <c:pt idx="243">
                  <c:v>-3.16</c:v>
                </c:pt>
                <c:pt idx="244">
                  <c:v>-3.14</c:v>
                </c:pt>
                <c:pt idx="245">
                  <c:v>-3.11</c:v>
                </c:pt>
                <c:pt idx="246">
                  <c:v>-3.02</c:v>
                </c:pt>
                <c:pt idx="247">
                  <c:v>-2.99</c:v>
                </c:pt>
                <c:pt idx="248">
                  <c:v>-2.97</c:v>
                </c:pt>
                <c:pt idx="249">
                  <c:v>-2.92</c:v>
                </c:pt>
                <c:pt idx="250">
                  <c:v>-2.85</c:v>
                </c:pt>
                <c:pt idx="251">
                  <c:v>-2.77</c:v>
                </c:pt>
                <c:pt idx="252">
                  <c:v>-2.69</c:v>
                </c:pt>
                <c:pt idx="253">
                  <c:v>-2.61</c:v>
                </c:pt>
                <c:pt idx="254">
                  <c:v>-2.5499999999999998</c:v>
                </c:pt>
                <c:pt idx="255">
                  <c:v>-2.4300000000000002</c:v>
                </c:pt>
                <c:pt idx="256">
                  <c:v>-2.39</c:v>
                </c:pt>
                <c:pt idx="257">
                  <c:v>-2.2599999999999998</c:v>
                </c:pt>
                <c:pt idx="258">
                  <c:v>-2.06</c:v>
                </c:pt>
                <c:pt idx="259">
                  <c:v>-1.97</c:v>
                </c:pt>
                <c:pt idx="260">
                  <c:v>-1.94</c:v>
                </c:pt>
                <c:pt idx="261">
                  <c:v>-1.74</c:v>
                </c:pt>
                <c:pt idx="262">
                  <c:v>-1.52</c:v>
                </c:pt>
                <c:pt idx="263">
                  <c:v>-1.43</c:v>
                </c:pt>
                <c:pt idx="264">
                  <c:v>-1.26</c:v>
                </c:pt>
                <c:pt idx="265">
                  <c:v>-1.03</c:v>
                </c:pt>
                <c:pt idx="266">
                  <c:v>-0.94</c:v>
                </c:pt>
                <c:pt idx="267">
                  <c:v>-0.76</c:v>
                </c:pt>
                <c:pt idx="268">
                  <c:v>-0.57999999999999996</c:v>
                </c:pt>
                <c:pt idx="269">
                  <c:v>-0.49</c:v>
                </c:pt>
                <c:pt idx="270">
                  <c:v>-0.39</c:v>
                </c:pt>
                <c:pt idx="271">
                  <c:v>-0.19</c:v>
                </c:pt>
                <c:pt idx="272">
                  <c:v>-0.09</c:v>
                </c:pt>
                <c:pt idx="273">
                  <c:v>7.0000000000000007E-2</c:v>
                </c:pt>
                <c:pt idx="274">
                  <c:v>0.22</c:v>
                </c:pt>
                <c:pt idx="275">
                  <c:v>0.28999999999999998</c:v>
                </c:pt>
                <c:pt idx="276">
                  <c:v>0.4</c:v>
                </c:pt>
                <c:pt idx="277">
                  <c:v>0.56999999999999995</c:v>
                </c:pt>
                <c:pt idx="278">
                  <c:v>0.72</c:v>
                </c:pt>
                <c:pt idx="279">
                  <c:v>0.86</c:v>
                </c:pt>
                <c:pt idx="280">
                  <c:v>1.1000000000000001</c:v>
                </c:pt>
                <c:pt idx="281">
                  <c:v>1.19</c:v>
                </c:pt>
                <c:pt idx="282">
                  <c:v>1.23</c:v>
                </c:pt>
                <c:pt idx="283">
                  <c:v>1.35</c:v>
                </c:pt>
                <c:pt idx="284">
                  <c:v>1.44</c:v>
                </c:pt>
                <c:pt idx="285">
                  <c:v>1.54</c:v>
                </c:pt>
                <c:pt idx="286">
                  <c:v>1.64</c:v>
                </c:pt>
                <c:pt idx="287">
                  <c:v>1.78</c:v>
                </c:pt>
                <c:pt idx="288">
                  <c:v>2</c:v>
                </c:pt>
                <c:pt idx="289">
                  <c:v>2.0099999999999998</c:v>
                </c:pt>
                <c:pt idx="290">
                  <c:v>2.08</c:v>
                </c:pt>
                <c:pt idx="291">
                  <c:v>2.19</c:v>
                </c:pt>
                <c:pt idx="292">
                  <c:v>2.29</c:v>
                </c:pt>
                <c:pt idx="293">
                  <c:v>2.37</c:v>
                </c:pt>
                <c:pt idx="294">
                  <c:v>2.48</c:v>
                </c:pt>
                <c:pt idx="295">
                  <c:v>2.5</c:v>
                </c:pt>
                <c:pt idx="296">
                  <c:v>2.56</c:v>
                </c:pt>
                <c:pt idx="297">
                  <c:v>2.65</c:v>
                </c:pt>
                <c:pt idx="298">
                  <c:v>2.74</c:v>
                </c:pt>
                <c:pt idx="299">
                  <c:v>2.73</c:v>
                </c:pt>
                <c:pt idx="300">
                  <c:v>2.79</c:v>
                </c:pt>
                <c:pt idx="301">
                  <c:v>2.82</c:v>
                </c:pt>
                <c:pt idx="302">
                  <c:v>2.82</c:v>
                </c:pt>
                <c:pt idx="303">
                  <c:v>2.92</c:v>
                </c:pt>
                <c:pt idx="304">
                  <c:v>2.92</c:v>
                </c:pt>
                <c:pt idx="305">
                  <c:v>2.98</c:v>
                </c:pt>
                <c:pt idx="306">
                  <c:v>2.98</c:v>
                </c:pt>
                <c:pt idx="307">
                  <c:v>2.95</c:v>
                </c:pt>
                <c:pt idx="308">
                  <c:v>3.05</c:v>
                </c:pt>
                <c:pt idx="309">
                  <c:v>3.05</c:v>
                </c:pt>
                <c:pt idx="310">
                  <c:v>2.93</c:v>
                </c:pt>
                <c:pt idx="311">
                  <c:v>2.88</c:v>
                </c:pt>
                <c:pt idx="312">
                  <c:v>2.88</c:v>
                </c:pt>
                <c:pt idx="313">
                  <c:v>2.85</c:v>
                </c:pt>
                <c:pt idx="314">
                  <c:v>2.76</c:v>
                </c:pt>
                <c:pt idx="315">
                  <c:v>2.69</c:v>
                </c:pt>
                <c:pt idx="316">
                  <c:v>2.63</c:v>
                </c:pt>
                <c:pt idx="317">
                  <c:v>2.54</c:v>
                </c:pt>
                <c:pt idx="318">
                  <c:v>2.4</c:v>
                </c:pt>
                <c:pt idx="319">
                  <c:v>2.3199999999999998</c:v>
                </c:pt>
                <c:pt idx="320">
                  <c:v>2.2799999999999998</c:v>
                </c:pt>
                <c:pt idx="321">
                  <c:v>2.2200000000000002</c:v>
                </c:pt>
                <c:pt idx="322">
                  <c:v>2.19</c:v>
                </c:pt>
                <c:pt idx="323">
                  <c:v>2.0699999999999998</c:v>
                </c:pt>
                <c:pt idx="324">
                  <c:v>1.8</c:v>
                </c:pt>
                <c:pt idx="325">
                  <c:v>1.74</c:v>
                </c:pt>
                <c:pt idx="326">
                  <c:v>1.69</c:v>
                </c:pt>
                <c:pt idx="327">
                  <c:v>1.5</c:v>
                </c:pt>
                <c:pt idx="328">
                  <c:v>1.41</c:v>
                </c:pt>
                <c:pt idx="329">
                  <c:v>1.29</c:v>
                </c:pt>
                <c:pt idx="330">
                  <c:v>1.1599999999999999</c:v>
                </c:pt>
                <c:pt idx="331">
                  <c:v>1.02</c:v>
                </c:pt>
                <c:pt idx="332">
                  <c:v>0.85</c:v>
                </c:pt>
                <c:pt idx="333">
                  <c:v>0.76</c:v>
                </c:pt>
                <c:pt idx="334">
                  <c:v>0.63</c:v>
                </c:pt>
                <c:pt idx="335">
                  <c:v>0.45</c:v>
                </c:pt>
                <c:pt idx="336">
                  <c:v>0.28000000000000003</c:v>
                </c:pt>
                <c:pt idx="337">
                  <c:v>0.17</c:v>
                </c:pt>
                <c:pt idx="338">
                  <c:v>-0.03</c:v>
                </c:pt>
                <c:pt idx="339">
                  <c:v>-0.2</c:v>
                </c:pt>
                <c:pt idx="340">
                  <c:v>-0.31</c:v>
                </c:pt>
                <c:pt idx="341">
                  <c:v>-0.48</c:v>
                </c:pt>
                <c:pt idx="342">
                  <c:v>-0.57999999999999996</c:v>
                </c:pt>
                <c:pt idx="343">
                  <c:v>-0.73</c:v>
                </c:pt>
                <c:pt idx="344">
                  <c:v>-0.85</c:v>
                </c:pt>
                <c:pt idx="345">
                  <c:v>-1.08</c:v>
                </c:pt>
                <c:pt idx="346">
                  <c:v>-1.1399999999999999</c:v>
                </c:pt>
                <c:pt idx="347">
                  <c:v>-1.33</c:v>
                </c:pt>
                <c:pt idx="348">
                  <c:v>-1.33</c:v>
                </c:pt>
                <c:pt idx="349">
                  <c:v>-1.46</c:v>
                </c:pt>
                <c:pt idx="350">
                  <c:v>-1.51</c:v>
                </c:pt>
                <c:pt idx="351">
                  <c:v>-1.69</c:v>
                </c:pt>
                <c:pt idx="352">
                  <c:v>-1.73</c:v>
                </c:pt>
                <c:pt idx="353">
                  <c:v>-1.83</c:v>
                </c:pt>
                <c:pt idx="354">
                  <c:v>-1.93</c:v>
                </c:pt>
                <c:pt idx="355">
                  <c:v>-2.0499999999999998</c:v>
                </c:pt>
                <c:pt idx="356">
                  <c:v>-2.17</c:v>
                </c:pt>
                <c:pt idx="357">
                  <c:v>-2.4</c:v>
                </c:pt>
                <c:pt idx="358">
                  <c:v>-2.33</c:v>
                </c:pt>
                <c:pt idx="359">
                  <c:v>-2.5</c:v>
                </c:pt>
                <c:pt idx="360">
                  <c:v>-2.62</c:v>
                </c:pt>
                <c:pt idx="361">
                  <c:v>-2.63</c:v>
                </c:pt>
                <c:pt idx="362">
                  <c:v>-2.66</c:v>
                </c:pt>
                <c:pt idx="363">
                  <c:v>-2.65</c:v>
                </c:pt>
                <c:pt idx="364">
                  <c:v>-2.76</c:v>
                </c:pt>
                <c:pt idx="365">
                  <c:v>-2.7</c:v>
                </c:pt>
                <c:pt idx="366">
                  <c:v>-2.78</c:v>
                </c:pt>
                <c:pt idx="367">
                  <c:v>-2.83</c:v>
                </c:pt>
                <c:pt idx="368">
                  <c:v>-2.78</c:v>
                </c:pt>
                <c:pt idx="369">
                  <c:v>-2.76</c:v>
                </c:pt>
                <c:pt idx="370">
                  <c:v>-2.71</c:v>
                </c:pt>
                <c:pt idx="371">
                  <c:v>-2.71</c:v>
                </c:pt>
                <c:pt idx="372">
                  <c:v>-2.77</c:v>
                </c:pt>
                <c:pt idx="373">
                  <c:v>-2.74</c:v>
                </c:pt>
                <c:pt idx="374">
                  <c:v>-2.71</c:v>
                </c:pt>
                <c:pt idx="375">
                  <c:v>-2.7</c:v>
                </c:pt>
                <c:pt idx="376">
                  <c:v>-2.61</c:v>
                </c:pt>
                <c:pt idx="377">
                  <c:v>-2.52</c:v>
                </c:pt>
                <c:pt idx="378">
                  <c:v>-2.5499999999999998</c:v>
                </c:pt>
                <c:pt idx="379">
                  <c:v>-2.4300000000000002</c:v>
                </c:pt>
                <c:pt idx="380">
                  <c:v>-2.25</c:v>
                </c:pt>
                <c:pt idx="381">
                  <c:v>-2.17</c:v>
                </c:pt>
                <c:pt idx="382">
                  <c:v>-2.04</c:v>
                </c:pt>
                <c:pt idx="383">
                  <c:v>-1.98</c:v>
                </c:pt>
                <c:pt idx="384">
                  <c:v>-1.9</c:v>
                </c:pt>
                <c:pt idx="385">
                  <c:v>-1.84</c:v>
                </c:pt>
                <c:pt idx="386">
                  <c:v>-1.81</c:v>
                </c:pt>
                <c:pt idx="387">
                  <c:v>-1.63</c:v>
                </c:pt>
                <c:pt idx="388">
                  <c:v>-1.41</c:v>
                </c:pt>
                <c:pt idx="389">
                  <c:v>-1.28</c:v>
                </c:pt>
                <c:pt idx="390">
                  <c:v>-1.07</c:v>
                </c:pt>
                <c:pt idx="391">
                  <c:v>-0.92</c:v>
                </c:pt>
                <c:pt idx="392">
                  <c:v>-0.81</c:v>
                </c:pt>
                <c:pt idx="393">
                  <c:v>-0.67</c:v>
                </c:pt>
                <c:pt idx="394">
                  <c:v>-0.49</c:v>
                </c:pt>
                <c:pt idx="395">
                  <c:v>-0.28000000000000003</c:v>
                </c:pt>
                <c:pt idx="396">
                  <c:v>-0.14000000000000001</c:v>
                </c:pt>
                <c:pt idx="397">
                  <c:v>-0.04</c:v>
                </c:pt>
                <c:pt idx="398">
                  <c:v>0.05</c:v>
                </c:pt>
                <c:pt idx="399">
                  <c:v>0.3</c:v>
                </c:pt>
                <c:pt idx="400">
                  <c:v>0.42</c:v>
                </c:pt>
                <c:pt idx="401">
                  <c:v>0.54</c:v>
                </c:pt>
                <c:pt idx="402">
                  <c:v>0.68</c:v>
                </c:pt>
                <c:pt idx="403">
                  <c:v>0.8</c:v>
                </c:pt>
                <c:pt idx="404">
                  <c:v>0.94</c:v>
                </c:pt>
                <c:pt idx="405">
                  <c:v>1.0900000000000001</c:v>
                </c:pt>
                <c:pt idx="406">
                  <c:v>1.23</c:v>
                </c:pt>
                <c:pt idx="407">
                  <c:v>1.31</c:v>
                </c:pt>
                <c:pt idx="408">
                  <c:v>1.35</c:v>
                </c:pt>
                <c:pt idx="409">
                  <c:v>1.52</c:v>
                </c:pt>
                <c:pt idx="410">
                  <c:v>1.62</c:v>
                </c:pt>
                <c:pt idx="411">
                  <c:v>1.74</c:v>
                </c:pt>
                <c:pt idx="412">
                  <c:v>1.88</c:v>
                </c:pt>
                <c:pt idx="413">
                  <c:v>1.83</c:v>
                </c:pt>
                <c:pt idx="414">
                  <c:v>1.98</c:v>
                </c:pt>
                <c:pt idx="415">
                  <c:v>2.09</c:v>
                </c:pt>
                <c:pt idx="416">
                  <c:v>2.08</c:v>
                </c:pt>
                <c:pt idx="417">
                  <c:v>2.1</c:v>
                </c:pt>
                <c:pt idx="418">
                  <c:v>2.2400000000000002</c:v>
                </c:pt>
                <c:pt idx="419">
                  <c:v>2.33</c:v>
                </c:pt>
                <c:pt idx="420">
                  <c:v>2.34</c:v>
                </c:pt>
                <c:pt idx="421">
                  <c:v>2.5099999999999998</c:v>
                </c:pt>
                <c:pt idx="422">
                  <c:v>2.5099999999999998</c:v>
                </c:pt>
                <c:pt idx="423">
                  <c:v>2.63</c:v>
                </c:pt>
                <c:pt idx="424">
                  <c:v>2.67</c:v>
                </c:pt>
                <c:pt idx="425">
                  <c:v>2.67</c:v>
                </c:pt>
                <c:pt idx="426">
                  <c:v>2.72</c:v>
                </c:pt>
                <c:pt idx="427">
                  <c:v>2.8</c:v>
                </c:pt>
                <c:pt idx="428">
                  <c:v>2.82</c:v>
                </c:pt>
                <c:pt idx="429">
                  <c:v>2.84</c:v>
                </c:pt>
                <c:pt idx="430">
                  <c:v>2.85</c:v>
                </c:pt>
                <c:pt idx="431">
                  <c:v>2.81</c:v>
                </c:pt>
                <c:pt idx="432">
                  <c:v>2.85</c:v>
                </c:pt>
                <c:pt idx="433">
                  <c:v>2.9</c:v>
                </c:pt>
                <c:pt idx="434">
                  <c:v>2.85</c:v>
                </c:pt>
                <c:pt idx="435">
                  <c:v>2.81</c:v>
                </c:pt>
                <c:pt idx="436">
                  <c:v>2.78</c:v>
                </c:pt>
                <c:pt idx="437">
                  <c:v>2.84</c:v>
                </c:pt>
                <c:pt idx="438">
                  <c:v>2.68</c:v>
                </c:pt>
                <c:pt idx="439">
                  <c:v>2.58</c:v>
                </c:pt>
                <c:pt idx="440">
                  <c:v>2.56</c:v>
                </c:pt>
                <c:pt idx="441">
                  <c:v>2.48</c:v>
                </c:pt>
                <c:pt idx="442">
                  <c:v>2.42</c:v>
                </c:pt>
                <c:pt idx="443">
                  <c:v>2.36</c:v>
                </c:pt>
                <c:pt idx="444">
                  <c:v>2.34</c:v>
                </c:pt>
                <c:pt idx="445">
                  <c:v>2.21</c:v>
                </c:pt>
                <c:pt idx="446">
                  <c:v>2.2000000000000002</c:v>
                </c:pt>
                <c:pt idx="447">
                  <c:v>2.16</c:v>
                </c:pt>
                <c:pt idx="448">
                  <c:v>1.98</c:v>
                </c:pt>
                <c:pt idx="449">
                  <c:v>1.77</c:v>
                </c:pt>
                <c:pt idx="450">
                  <c:v>1.65</c:v>
                </c:pt>
                <c:pt idx="451">
                  <c:v>1.5</c:v>
                </c:pt>
                <c:pt idx="452">
                  <c:v>1.48</c:v>
                </c:pt>
                <c:pt idx="453">
                  <c:v>1.5</c:v>
                </c:pt>
                <c:pt idx="454">
                  <c:v>1.3</c:v>
                </c:pt>
                <c:pt idx="455">
                  <c:v>1.1499999999999999</c:v>
                </c:pt>
                <c:pt idx="456">
                  <c:v>1.08</c:v>
                </c:pt>
                <c:pt idx="457">
                  <c:v>0.98</c:v>
                </c:pt>
                <c:pt idx="458">
                  <c:v>0.77</c:v>
                </c:pt>
                <c:pt idx="459">
                  <c:v>0.6</c:v>
                </c:pt>
                <c:pt idx="460">
                  <c:v>0.43</c:v>
                </c:pt>
                <c:pt idx="461">
                  <c:v>0.31</c:v>
                </c:pt>
                <c:pt idx="462">
                  <c:v>0.24</c:v>
                </c:pt>
                <c:pt idx="463">
                  <c:v>0.12</c:v>
                </c:pt>
                <c:pt idx="464">
                  <c:v>0.04</c:v>
                </c:pt>
                <c:pt idx="465">
                  <c:v>-0.02</c:v>
                </c:pt>
                <c:pt idx="466">
                  <c:v>-0.19</c:v>
                </c:pt>
                <c:pt idx="467">
                  <c:v>-0.32</c:v>
                </c:pt>
                <c:pt idx="468">
                  <c:v>-0.43</c:v>
                </c:pt>
                <c:pt idx="469">
                  <c:v>-0.59</c:v>
                </c:pt>
                <c:pt idx="470">
                  <c:v>-0.69</c:v>
                </c:pt>
                <c:pt idx="471">
                  <c:v>-0.77</c:v>
                </c:pt>
                <c:pt idx="472">
                  <c:v>-0.72</c:v>
                </c:pt>
                <c:pt idx="473">
                  <c:v>-0.85</c:v>
                </c:pt>
                <c:pt idx="474">
                  <c:v>-1.06</c:v>
                </c:pt>
                <c:pt idx="475">
                  <c:v>-1.1299999999999999</c:v>
                </c:pt>
                <c:pt idx="476">
                  <c:v>-1.1399999999999999</c:v>
                </c:pt>
                <c:pt idx="477">
                  <c:v>-1.2</c:v>
                </c:pt>
                <c:pt idx="478">
                  <c:v>-1.33</c:v>
                </c:pt>
                <c:pt idx="479">
                  <c:v>-1.46</c:v>
                </c:pt>
                <c:pt idx="480">
                  <c:v>-1.51</c:v>
                </c:pt>
                <c:pt idx="481">
                  <c:v>-1.5</c:v>
                </c:pt>
                <c:pt idx="482">
                  <c:v>-1.59</c:v>
                </c:pt>
                <c:pt idx="483">
                  <c:v>-1.7</c:v>
                </c:pt>
                <c:pt idx="484">
                  <c:v>-1.78</c:v>
                </c:pt>
                <c:pt idx="485">
                  <c:v>-1.59</c:v>
                </c:pt>
                <c:pt idx="486">
                  <c:v>-1.72</c:v>
                </c:pt>
                <c:pt idx="487">
                  <c:v>-1.78</c:v>
                </c:pt>
                <c:pt idx="488">
                  <c:v>-1.83</c:v>
                </c:pt>
                <c:pt idx="489">
                  <c:v>-1.81</c:v>
                </c:pt>
                <c:pt idx="490">
                  <c:v>-1.76</c:v>
                </c:pt>
                <c:pt idx="491">
                  <c:v>-1.77</c:v>
                </c:pt>
                <c:pt idx="492">
                  <c:v>-1.87</c:v>
                </c:pt>
                <c:pt idx="493">
                  <c:v>-1.8</c:v>
                </c:pt>
                <c:pt idx="494">
                  <c:v>-1.82</c:v>
                </c:pt>
                <c:pt idx="495">
                  <c:v>-1.72</c:v>
                </c:pt>
                <c:pt idx="496">
                  <c:v>-1.76</c:v>
                </c:pt>
                <c:pt idx="497">
                  <c:v>-1.56</c:v>
                </c:pt>
                <c:pt idx="498">
                  <c:v>-1.67</c:v>
                </c:pt>
                <c:pt idx="499">
                  <c:v>-1.52</c:v>
                </c:pt>
                <c:pt idx="500">
                  <c:v>-1.56</c:v>
                </c:pt>
                <c:pt idx="501">
                  <c:v>-1.45</c:v>
                </c:pt>
                <c:pt idx="502">
                  <c:v>-1.35</c:v>
                </c:pt>
                <c:pt idx="503">
                  <c:v>-1.2</c:v>
                </c:pt>
                <c:pt idx="504">
                  <c:v>-1.05</c:v>
                </c:pt>
                <c:pt idx="505">
                  <c:v>-0.87</c:v>
                </c:pt>
                <c:pt idx="506">
                  <c:v>-0.65</c:v>
                </c:pt>
                <c:pt idx="507">
                  <c:v>-0.57999999999999996</c:v>
                </c:pt>
                <c:pt idx="508">
                  <c:v>-0.36</c:v>
                </c:pt>
                <c:pt idx="509">
                  <c:v>-0.28999999999999998</c:v>
                </c:pt>
                <c:pt idx="510">
                  <c:v>-0.35</c:v>
                </c:pt>
                <c:pt idx="511">
                  <c:v>-0.13</c:v>
                </c:pt>
                <c:pt idx="512">
                  <c:v>-7.0000000000000007E-2</c:v>
                </c:pt>
                <c:pt idx="513">
                  <c:v>0.13</c:v>
                </c:pt>
                <c:pt idx="514">
                  <c:v>0.36</c:v>
                </c:pt>
                <c:pt idx="515">
                  <c:v>0.5</c:v>
                </c:pt>
                <c:pt idx="516">
                  <c:v>0.64</c:v>
                </c:pt>
                <c:pt idx="517">
                  <c:v>0.74</c:v>
                </c:pt>
                <c:pt idx="518">
                  <c:v>0.89</c:v>
                </c:pt>
                <c:pt idx="519">
                  <c:v>1.1599999999999999</c:v>
                </c:pt>
                <c:pt idx="520">
                  <c:v>1.43</c:v>
                </c:pt>
                <c:pt idx="521">
                  <c:v>1.45</c:v>
                </c:pt>
                <c:pt idx="522">
                  <c:v>1.7</c:v>
                </c:pt>
                <c:pt idx="523">
                  <c:v>1.79</c:v>
                </c:pt>
                <c:pt idx="524">
                  <c:v>1.85</c:v>
                </c:pt>
                <c:pt idx="525">
                  <c:v>2</c:v>
                </c:pt>
                <c:pt idx="526">
                  <c:v>2.15</c:v>
                </c:pt>
                <c:pt idx="527">
                  <c:v>2.38</c:v>
                </c:pt>
                <c:pt idx="528">
                  <c:v>2.37</c:v>
                </c:pt>
                <c:pt idx="529">
                  <c:v>2.34</c:v>
                </c:pt>
                <c:pt idx="530">
                  <c:v>2.54</c:v>
                </c:pt>
                <c:pt idx="531">
                  <c:v>2.54</c:v>
                </c:pt>
                <c:pt idx="532">
                  <c:v>2.61</c:v>
                </c:pt>
                <c:pt idx="533">
                  <c:v>2.81</c:v>
                </c:pt>
                <c:pt idx="534">
                  <c:v>2.81</c:v>
                </c:pt>
                <c:pt idx="535">
                  <c:v>2.91</c:v>
                </c:pt>
                <c:pt idx="536">
                  <c:v>3.06</c:v>
                </c:pt>
                <c:pt idx="537">
                  <c:v>2.96</c:v>
                </c:pt>
                <c:pt idx="538">
                  <c:v>2.83</c:v>
                </c:pt>
                <c:pt idx="539">
                  <c:v>2.78</c:v>
                </c:pt>
                <c:pt idx="540">
                  <c:v>2.79</c:v>
                </c:pt>
                <c:pt idx="541">
                  <c:v>2.81</c:v>
                </c:pt>
                <c:pt idx="542">
                  <c:v>2.85</c:v>
                </c:pt>
                <c:pt idx="543">
                  <c:v>2.98</c:v>
                </c:pt>
                <c:pt idx="544">
                  <c:v>3.13</c:v>
                </c:pt>
                <c:pt idx="545">
                  <c:v>3.24</c:v>
                </c:pt>
                <c:pt idx="546">
                  <c:v>3.47</c:v>
                </c:pt>
                <c:pt idx="547">
                  <c:v>3.5</c:v>
                </c:pt>
                <c:pt idx="548">
                  <c:v>3.61</c:v>
                </c:pt>
                <c:pt idx="549">
                  <c:v>3.55</c:v>
                </c:pt>
                <c:pt idx="550">
                  <c:v>3.7</c:v>
                </c:pt>
                <c:pt idx="551">
                  <c:v>3.72</c:v>
                </c:pt>
                <c:pt idx="552">
                  <c:v>3.71</c:v>
                </c:pt>
                <c:pt idx="553">
                  <c:v>3.78</c:v>
                </c:pt>
                <c:pt idx="554">
                  <c:v>3.85</c:v>
                </c:pt>
                <c:pt idx="555">
                  <c:v>3.82</c:v>
                </c:pt>
                <c:pt idx="556">
                  <c:v>3.87</c:v>
                </c:pt>
                <c:pt idx="557">
                  <c:v>3.88</c:v>
                </c:pt>
                <c:pt idx="558">
                  <c:v>4.01</c:v>
                </c:pt>
                <c:pt idx="559">
                  <c:v>4.0599999999999996</c:v>
                </c:pt>
                <c:pt idx="560">
                  <c:v>4.0999999999999996</c:v>
                </c:pt>
                <c:pt idx="561">
                  <c:v>4.18</c:v>
                </c:pt>
                <c:pt idx="562">
                  <c:v>4.0999999999999996</c:v>
                </c:pt>
                <c:pt idx="563">
                  <c:v>4.1500000000000004</c:v>
                </c:pt>
                <c:pt idx="564">
                  <c:v>4.0599999999999996</c:v>
                </c:pt>
                <c:pt idx="565">
                  <c:v>4.01</c:v>
                </c:pt>
                <c:pt idx="566">
                  <c:v>3.84</c:v>
                </c:pt>
                <c:pt idx="567">
                  <c:v>3.77</c:v>
                </c:pt>
                <c:pt idx="568">
                  <c:v>3.7</c:v>
                </c:pt>
                <c:pt idx="569">
                  <c:v>3.52</c:v>
                </c:pt>
                <c:pt idx="570">
                  <c:v>3.43</c:v>
                </c:pt>
                <c:pt idx="571">
                  <c:v>3.3</c:v>
                </c:pt>
                <c:pt idx="572">
                  <c:v>3.24</c:v>
                </c:pt>
                <c:pt idx="573">
                  <c:v>3.09</c:v>
                </c:pt>
                <c:pt idx="574">
                  <c:v>2.93</c:v>
                </c:pt>
                <c:pt idx="575">
                  <c:v>2.77</c:v>
                </c:pt>
                <c:pt idx="576">
                  <c:v>2.62</c:v>
                </c:pt>
                <c:pt idx="577">
                  <c:v>2.42</c:v>
                </c:pt>
                <c:pt idx="578">
                  <c:v>2.21</c:v>
                </c:pt>
                <c:pt idx="579">
                  <c:v>2.08</c:v>
                </c:pt>
                <c:pt idx="580">
                  <c:v>1.88</c:v>
                </c:pt>
                <c:pt idx="581">
                  <c:v>1.72</c:v>
                </c:pt>
                <c:pt idx="582">
                  <c:v>1.5</c:v>
                </c:pt>
                <c:pt idx="583">
                  <c:v>1.1399999999999999</c:v>
                </c:pt>
                <c:pt idx="584">
                  <c:v>1.03</c:v>
                </c:pt>
                <c:pt idx="585">
                  <c:v>0.87</c:v>
                </c:pt>
                <c:pt idx="586">
                  <c:v>0.59</c:v>
                </c:pt>
                <c:pt idx="587">
                  <c:v>0.42</c:v>
                </c:pt>
                <c:pt idx="588">
                  <c:v>0.28999999999999998</c:v>
                </c:pt>
                <c:pt idx="589">
                  <c:v>7.0000000000000007E-2</c:v>
                </c:pt>
                <c:pt idx="590">
                  <c:v>-0.11</c:v>
                </c:pt>
                <c:pt idx="591">
                  <c:v>-0.18</c:v>
                </c:pt>
                <c:pt idx="592">
                  <c:v>-0.41</c:v>
                </c:pt>
                <c:pt idx="593">
                  <c:v>-0.56999999999999995</c:v>
                </c:pt>
                <c:pt idx="594">
                  <c:v>-0.61</c:v>
                </c:pt>
                <c:pt idx="595">
                  <c:v>-0.81</c:v>
                </c:pt>
                <c:pt idx="596">
                  <c:v>-0.83</c:v>
                </c:pt>
                <c:pt idx="597">
                  <c:v>-0.81</c:v>
                </c:pt>
                <c:pt idx="598">
                  <c:v>-1.04</c:v>
                </c:pt>
                <c:pt idx="599">
                  <c:v>-1.23</c:v>
                </c:pt>
                <c:pt idx="600">
                  <c:v>-1.29</c:v>
                </c:pt>
                <c:pt idx="601">
                  <c:v>-1.28</c:v>
                </c:pt>
                <c:pt idx="602">
                  <c:v>-1.57</c:v>
                </c:pt>
                <c:pt idx="603">
                  <c:v>-1.68</c:v>
                </c:pt>
                <c:pt idx="604">
                  <c:v>-1.8</c:v>
                </c:pt>
                <c:pt idx="605">
                  <c:v>-1.95</c:v>
                </c:pt>
                <c:pt idx="606">
                  <c:v>-1.92</c:v>
                </c:pt>
                <c:pt idx="607">
                  <c:v>-2.15</c:v>
                </c:pt>
                <c:pt idx="608">
                  <c:v>-2.2400000000000002</c:v>
                </c:pt>
                <c:pt idx="609">
                  <c:v>-2.33</c:v>
                </c:pt>
                <c:pt idx="610">
                  <c:v>-2.5099999999999998</c:v>
                </c:pt>
                <c:pt idx="611">
                  <c:v>-2.5099999999999998</c:v>
                </c:pt>
                <c:pt idx="612">
                  <c:v>-2.4500000000000002</c:v>
                </c:pt>
                <c:pt idx="613">
                  <c:v>-2.48</c:v>
                </c:pt>
                <c:pt idx="614">
                  <c:v>-2.52</c:v>
                </c:pt>
                <c:pt idx="615">
                  <c:v>-2.54</c:v>
                </c:pt>
                <c:pt idx="616">
                  <c:v>-2.65</c:v>
                </c:pt>
                <c:pt idx="617">
                  <c:v>-2.83</c:v>
                </c:pt>
                <c:pt idx="618">
                  <c:v>-2.8</c:v>
                </c:pt>
                <c:pt idx="619">
                  <c:v>-2.84</c:v>
                </c:pt>
                <c:pt idx="620">
                  <c:v>-2.83</c:v>
                </c:pt>
                <c:pt idx="621">
                  <c:v>-2.9</c:v>
                </c:pt>
                <c:pt idx="622">
                  <c:v>-2.94</c:v>
                </c:pt>
                <c:pt idx="623">
                  <c:v>-3</c:v>
                </c:pt>
                <c:pt idx="624">
                  <c:v>-2.85</c:v>
                </c:pt>
                <c:pt idx="625">
                  <c:v>-2.8</c:v>
                </c:pt>
                <c:pt idx="626">
                  <c:v>-2.66</c:v>
                </c:pt>
                <c:pt idx="627">
                  <c:v>-2.62</c:v>
                </c:pt>
                <c:pt idx="628">
                  <c:v>-2.62</c:v>
                </c:pt>
                <c:pt idx="629">
                  <c:v>-2.46</c:v>
                </c:pt>
                <c:pt idx="630">
                  <c:v>-2.4300000000000002</c:v>
                </c:pt>
                <c:pt idx="631">
                  <c:v>-2.36</c:v>
                </c:pt>
                <c:pt idx="632">
                  <c:v>-2.16</c:v>
                </c:pt>
                <c:pt idx="633">
                  <c:v>-1.96</c:v>
                </c:pt>
                <c:pt idx="634">
                  <c:v>-1.81</c:v>
                </c:pt>
                <c:pt idx="635">
                  <c:v>-1.77</c:v>
                </c:pt>
                <c:pt idx="636">
                  <c:v>-1.66</c:v>
                </c:pt>
                <c:pt idx="637">
                  <c:v>-1.47</c:v>
                </c:pt>
                <c:pt idx="638">
                  <c:v>-1.33</c:v>
                </c:pt>
                <c:pt idx="639">
                  <c:v>-1.0900000000000001</c:v>
                </c:pt>
                <c:pt idx="640">
                  <c:v>-0.97</c:v>
                </c:pt>
                <c:pt idx="641">
                  <c:v>-0.86</c:v>
                </c:pt>
                <c:pt idx="642">
                  <c:v>-0.56000000000000005</c:v>
                </c:pt>
                <c:pt idx="643">
                  <c:v>-0.42</c:v>
                </c:pt>
                <c:pt idx="644">
                  <c:v>-0.28999999999999998</c:v>
                </c:pt>
                <c:pt idx="645">
                  <c:v>-0.12</c:v>
                </c:pt>
                <c:pt idx="646">
                  <c:v>-0.04</c:v>
                </c:pt>
                <c:pt idx="647">
                  <c:v>7.0000000000000007E-2</c:v>
                </c:pt>
                <c:pt idx="648">
                  <c:v>0.3</c:v>
                </c:pt>
                <c:pt idx="649">
                  <c:v>0.48</c:v>
                </c:pt>
                <c:pt idx="650">
                  <c:v>0.62</c:v>
                </c:pt>
                <c:pt idx="651">
                  <c:v>0.73</c:v>
                </c:pt>
                <c:pt idx="652">
                  <c:v>0.79</c:v>
                </c:pt>
                <c:pt idx="653">
                  <c:v>1</c:v>
                </c:pt>
                <c:pt idx="654">
                  <c:v>1.2</c:v>
                </c:pt>
                <c:pt idx="655">
                  <c:v>1.17</c:v>
                </c:pt>
                <c:pt idx="656">
                  <c:v>1.33</c:v>
                </c:pt>
                <c:pt idx="657">
                  <c:v>1.31</c:v>
                </c:pt>
                <c:pt idx="658">
                  <c:v>1.3</c:v>
                </c:pt>
                <c:pt idx="659">
                  <c:v>1.44</c:v>
                </c:pt>
                <c:pt idx="660">
                  <c:v>1.69</c:v>
                </c:pt>
                <c:pt idx="661">
                  <c:v>1.7</c:v>
                </c:pt>
                <c:pt idx="662">
                  <c:v>1.77</c:v>
                </c:pt>
                <c:pt idx="663">
                  <c:v>1.88</c:v>
                </c:pt>
                <c:pt idx="664">
                  <c:v>2.0099999999999998</c:v>
                </c:pt>
                <c:pt idx="665">
                  <c:v>2.11</c:v>
                </c:pt>
                <c:pt idx="666">
                  <c:v>2.16</c:v>
                </c:pt>
                <c:pt idx="667">
                  <c:v>2.31</c:v>
                </c:pt>
                <c:pt idx="668">
                  <c:v>2.44</c:v>
                </c:pt>
                <c:pt idx="669">
                  <c:v>2.57</c:v>
                </c:pt>
                <c:pt idx="670">
                  <c:v>2.65</c:v>
                </c:pt>
                <c:pt idx="671">
                  <c:v>2.8</c:v>
                </c:pt>
                <c:pt idx="672">
                  <c:v>2.87</c:v>
                </c:pt>
                <c:pt idx="673">
                  <c:v>2.92</c:v>
                </c:pt>
                <c:pt idx="674">
                  <c:v>2.95</c:v>
                </c:pt>
                <c:pt idx="675">
                  <c:v>3.08</c:v>
                </c:pt>
                <c:pt idx="676">
                  <c:v>3.03</c:v>
                </c:pt>
                <c:pt idx="677">
                  <c:v>3.03</c:v>
                </c:pt>
                <c:pt idx="678">
                  <c:v>3.13</c:v>
                </c:pt>
                <c:pt idx="679">
                  <c:v>3.32</c:v>
                </c:pt>
                <c:pt idx="680">
                  <c:v>3.25</c:v>
                </c:pt>
                <c:pt idx="681">
                  <c:v>3.37</c:v>
                </c:pt>
                <c:pt idx="682">
                  <c:v>3.44</c:v>
                </c:pt>
                <c:pt idx="683">
                  <c:v>3.37</c:v>
                </c:pt>
                <c:pt idx="684">
                  <c:v>3.34</c:v>
                </c:pt>
                <c:pt idx="685">
                  <c:v>3.21</c:v>
                </c:pt>
                <c:pt idx="686">
                  <c:v>3.39</c:v>
                </c:pt>
                <c:pt idx="687">
                  <c:v>3.3</c:v>
                </c:pt>
                <c:pt idx="688">
                  <c:v>3.33</c:v>
                </c:pt>
                <c:pt idx="689">
                  <c:v>3.31</c:v>
                </c:pt>
                <c:pt idx="690">
                  <c:v>3.25</c:v>
                </c:pt>
                <c:pt idx="691">
                  <c:v>3.02</c:v>
                </c:pt>
                <c:pt idx="692">
                  <c:v>3.03</c:v>
                </c:pt>
                <c:pt idx="693">
                  <c:v>3.05</c:v>
                </c:pt>
                <c:pt idx="694">
                  <c:v>3.07</c:v>
                </c:pt>
                <c:pt idx="695">
                  <c:v>3.04</c:v>
                </c:pt>
                <c:pt idx="696">
                  <c:v>2.85</c:v>
                </c:pt>
                <c:pt idx="697">
                  <c:v>2.78</c:v>
                </c:pt>
                <c:pt idx="698">
                  <c:v>2.65</c:v>
                </c:pt>
                <c:pt idx="699">
                  <c:v>2.4300000000000002</c:v>
                </c:pt>
                <c:pt idx="700">
                  <c:v>2.1800000000000002</c:v>
                </c:pt>
                <c:pt idx="701">
                  <c:v>2.13</c:v>
                </c:pt>
                <c:pt idx="702">
                  <c:v>2.11</c:v>
                </c:pt>
                <c:pt idx="703">
                  <c:v>1.96</c:v>
                </c:pt>
                <c:pt idx="704">
                  <c:v>1.66</c:v>
                </c:pt>
                <c:pt idx="705">
                  <c:v>1.53</c:v>
                </c:pt>
                <c:pt idx="706">
                  <c:v>1.47</c:v>
                </c:pt>
                <c:pt idx="707">
                  <c:v>1.42</c:v>
                </c:pt>
                <c:pt idx="708">
                  <c:v>1.26</c:v>
                </c:pt>
                <c:pt idx="709">
                  <c:v>1.1000000000000001</c:v>
                </c:pt>
                <c:pt idx="710">
                  <c:v>0.93</c:v>
                </c:pt>
                <c:pt idx="711">
                  <c:v>0.77</c:v>
                </c:pt>
                <c:pt idx="712">
                  <c:v>0.71</c:v>
                </c:pt>
                <c:pt idx="713">
                  <c:v>0.56999999999999995</c:v>
                </c:pt>
                <c:pt idx="714">
                  <c:v>0.56000000000000005</c:v>
                </c:pt>
                <c:pt idx="715">
                  <c:v>0.49</c:v>
                </c:pt>
                <c:pt idx="716">
                  <c:v>0.28999999999999998</c:v>
                </c:pt>
                <c:pt idx="717">
                  <c:v>0.16</c:v>
                </c:pt>
                <c:pt idx="718">
                  <c:v>-0.08</c:v>
                </c:pt>
                <c:pt idx="719">
                  <c:v>-0.2</c:v>
                </c:pt>
                <c:pt idx="720">
                  <c:v>-0.32</c:v>
                </c:pt>
                <c:pt idx="721">
                  <c:v>-0.3</c:v>
                </c:pt>
                <c:pt idx="722">
                  <c:v>-0.49</c:v>
                </c:pt>
                <c:pt idx="723">
                  <c:v>-0.47</c:v>
                </c:pt>
                <c:pt idx="724">
                  <c:v>-0.57999999999999996</c:v>
                </c:pt>
                <c:pt idx="725">
                  <c:v>-0.8</c:v>
                </c:pt>
                <c:pt idx="726">
                  <c:v>-0.86</c:v>
                </c:pt>
                <c:pt idx="727">
                  <c:v>-0.95</c:v>
                </c:pt>
                <c:pt idx="728">
                  <c:v>-1.07</c:v>
                </c:pt>
                <c:pt idx="729">
                  <c:v>-1.1499999999999999</c:v>
                </c:pt>
                <c:pt idx="730">
                  <c:v>-1.1399999999999999</c:v>
                </c:pt>
                <c:pt idx="731">
                  <c:v>-1.1299999999999999</c:v>
                </c:pt>
                <c:pt idx="732">
                  <c:v>-1.2</c:v>
                </c:pt>
                <c:pt idx="733">
                  <c:v>-1.23</c:v>
                </c:pt>
                <c:pt idx="734">
                  <c:v>-1.31</c:v>
                </c:pt>
                <c:pt idx="735">
                  <c:v>-1.23</c:v>
                </c:pt>
                <c:pt idx="736">
                  <c:v>-1.23</c:v>
                </c:pt>
                <c:pt idx="737">
                  <c:v>-1.23</c:v>
                </c:pt>
                <c:pt idx="738">
                  <c:v>-1.28</c:v>
                </c:pt>
                <c:pt idx="739">
                  <c:v>-1.4</c:v>
                </c:pt>
                <c:pt idx="740">
                  <c:v>-1.3</c:v>
                </c:pt>
                <c:pt idx="741">
                  <c:v>-1.24</c:v>
                </c:pt>
                <c:pt idx="742">
                  <c:v>-1.32</c:v>
                </c:pt>
                <c:pt idx="743">
                  <c:v>-1.28</c:v>
                </c:pt>
                <c:pt idx="744">
                  <c:v>-1.22</c:v>
                </c:pt>
                <c:pt idx="745">
                  <c:v>-1.1200000000000001</c:v>
                </c:pt>
                <c:pt idx="746">
                  <c:v>-1</c:v>
                </c:pt>
                <c:pt idx="747">
                  <c:v>-1</c:v>
                </c:pt>
                <c:pt idx="748">
                  <c:v>-0.88</c:v>
                </c:pt>
                <c:pt idx="749">
                  <c:v>-0.86</c:v>
                </c:pt>
                <c:pt idx="750">
                  <c:v>-0.7</c:v>
                </c:pt>
                <c:pt idx="751">
                  <c:v>-0.57999999999999996</c:v>
                </c:pt>
                <c:pt idx="752">
                  <c:v>-0.56000000000000005</c:v>
                </c:pt>
                <c:pt idx="753">
                  <c:v>-0.51</c:v>
                </c:pt>
                <c:pt idx="754">
                  <c:v>-0.35</c:v>
                </c:pt>
                <c:pt idx="755">
                  <c:v>-0.28000000000000003</c:v>
                </c:pt>
                <c:pt idx="756">
                  <c:v>-0.31</c:v>
                </c:pt>
                <c:pt idx="757">
                  <c:v>-0.19</c:v>
                </c:pt>
                <c:pt idx="758">
                  <c:v>-0.09</c:v>
                </c:pt>
                <c:pt idx="759">
                  <c:v>0.08</c:v>
                </c:pt>
                <c:pt idx="760">
                  <c:v>-0.01</c:v>
                </c:pt>
                <c:pt idx="761">
                  <c:v>0.14000000000000001</c:v>
                </c:pt>
                <c:pt idx="762">
                  <c:v>0.28000000000000003</c:v>
                </c:pt>
                <c:pt idx="763">
                  <c:v>0.45</c:v>
                </c:pt>
                <c:pt idx="764">
                  <c:v>0.54</c:v>
                </c:pt>
                <c:pt idx="765">
                  <c:v>0.62</c:v>
                </c:pt>
                <c:pt idx="766">
                  <c:v>0.59</c:v>
                </c:pt>
                <c:pt idx="767">
                  <c:v>0.71</c:v>
                </c:pt>
                <c:pt idx="768">
                  <c:v>0.85</c:v>
                </c:pt>
                <c:pt idx="769">
                  <c:v>1.08</c:v>
                </c:pt>
                <c:pt idx="770">
                  <c:v>1.21</c:v>
                </c:pt>
                <c:pt idx="771">
                  <c:v>1.41</c:v>
                </c:pt>
                <c:pt idx="772">
                  <c:v>1.46</c:v>
                </c:pt>
                <c:pt idx="773">
                  <c:v>1.78</c:v>
                </c:pt>
                <c:pt idx="774">
                  <c:v>1.92</c:v>
                </c:pt>
                <c:pt idx="775">
                  <c:v>2</c:v>
                </c:pt>
                <c:pt idx="776">
                  <c:v>2.2200000000000002</c:v>
                </c:pt>
                <c:pt idx="777">
                  <c:v>2.23</c:v>
                </c:pt>
                <c:pt idx="778">
                  <c:v>2.27</c:v>
                </c:pt>
                <c:pt idx="779">
                  <c:v>2.5</c:v>
                </c:pt>
                <c:pt idx="780">
                  <c:v>2.64</c:v>
                </c:pt>
                <c:pt idx="781">
                  <c:v>2.64</c:v>
                </c:pt>
                <c:pt idx="782">
                  <c:v>2.8</c:v>
                </c:pt>
                <c:pt idx="783">
                  <c:v>2.91</c:v>
                </c:pt>
                <c:pt idx="784">
                  <c:v>3.09</c:v>
                </c:pt>
                <c:pt idx="785">
                  <c:v>3.3</c:v>
                </c:pt>
                <c:pt idx="786">
                  <c:v>3.26</c:v>
                </c:pt>
                <c:pt idx="787">
                  <c:v>3.42</c:v>
                </c:pt>
                <c:pt idx="788">
                  <c:v>3.48</c:v>
                </c:pt>
                <c:pt idx="789">
                  <c:v>3.44</c:v>
                </c:pt>
                <c:pt idx="790">
                  <c:v>3.52</c:v>
                </c:pt>
                <c:pt idx="791">
                  <c:v>3.71</c:v>
                </c:pt>
                <c:pt idx="792">
                  <c:v>3.78</c:v>
                </c:pt>
                <c:pt idx="793">
                  <c:v>3.87</c:v>
                </c:pt>
                <c:pt idx="794">
                  <c:v>3.85</c:v>
                </c:pt>
                <c:pt idx="795">
                  <c:v>3.87</c:v>
                </c:pt>
                <c:pt idx="796">
                  <c:v>3.99</c:v>
                </c:pt>
                <c:pt idx="797">
                  <c:v>4.0599999999999996</c:v>
                </c:pt>
                <c:pt idx="798">
                  <c:v>4.18</c:v>
                </c:pt>
                <c:pt idx="799">
                  <c:v>4.32</c:v>
                </c:pt>
                <c:pt idx="800">
                  <c:v>4.3600000000000003</c:v>
                </c:pt>
                <c:pt idx="801">
                  <c:v>4.33</c:v>
                </c:pt>
                <c:pt idx="802">
                  <c:v>4.2699999999999996</c:v>
                </c:pt>
                <c:pt idx="803">
                  <c:v>4.2699999999999996</c:v>
                </c:pt>
                <c:pt idx="804">
                  <c:v>4.33</c:v>
                </c:pt>
                <c:pt idx="805">
                  <c:v>4.3600000000000003</c:v>
                </c:pt>
                <c:pt idx="806">
                  <c:v>4.3099999999999996</c:v>
                </c:pt>
                <c:pt idx="807">
                  <c:v>4.25</c:v>
                </c:pt>
                <c:pt idx="808">
                  <c:v>4.1500000000000004</c:v>
                </c:pt>
                <c:pt idx="809">
                  <c:v>4.09</c:v>
                </c:pt>
                <c:pt idx="810">
                  <c:v>4.17</c:v>
                </c:pt>
                <c:pt idx="811">
                  <c:v>4.1500000000000004</c:v>
                </c:pt>
                <c:pt idx="812">
                  <c:v>4.12</c:v>
                </c:pt>
                <c:pt idx="813">
                  <c:v>4.1399999999999997</c:v>
                </c:pt>
                <c:pt idx="814">
                  <c:v>4.0999999999999996</c:v>
                </c:pt>
                <c:pt idx="815">
                  <c:v>4.03</c:v>
                </c:pt>
                <c:pt idx="816">
                  <c:v>3.85</c:v>
                </c:pt>
                <c:pt idx="817">
                  <c:v>3.75</c:v>
                </c:pt>
                <c:pt idx="818">
                  <c:v>3.82</c:v>
                </c:pt>
                <c:pt idx="819">
                  <c:v>3.69</c:v>
                </c:pt>
                <c:pt idx="820">
                  <c:v>3.57</c:v>
                </c:pt>
                <c:pt idx="821">
                  <c:v>3.6</c:v>
                </c:pt>
                <c:pt idx="822">
                  <c:v>3.53</c:v>
                </c:pt>
                <c:pt idx="823">
                  <c:v>3.41</c:v>
                </c:pt>
                <c:pt idx="824">
                  <c:v>3.3</c:v>
                </c:pt>
                <c:pt idx="825">
                  <c:v>3.24</c:v>
                </c:pt>
                <c:pt idx="826">
                  <c:v>3.01</c:v>
                </c:pt>
                <c:pt idx="827">
                  <c:v>2.95</c:v>
                </c:pt>
                <c:pt idx="828">
                  <c:v>2.89</c:v>
                </c:pt>
                <c:pt idx="829">
                  <c:v>2.66</c:v>
                </c:pt>
                <c:pt idx="830">
                  <c:v>2.52</c:v>
                </c:pt>
                <c:pt idx="831">
                  <c:v>2.33</c:v>
                </c:pt>
                <c:pt idx="832">
                  <c:v>2.25</c:v>
                </c:pt>
                <c:pt idx="833">
                  <c:v>2.1</c:v>
                </c:pt>
                <c:pt idx="834">
                  <c:v>1.98</c:v>
                </c:pt>
                <c:pt idx="835">
                  <c:v>1.89</c:v>
                </c:pt>
                <c:pt idx="836">
                  <c:v>1.6</c:v>
                </c:pt>
                <c:pt idx="837">
                  <c:v>1.52</c:v>
                </c:pt>
                <c:pt idx="838">
                  <c:v>1.38</c:v>
                </c:pt>
                <c:pt idx="839">
                  <c:v>1.29</c:v>
                </c:pt>
                <c:pt idx="840">
                  <c:v>1.22</c:v>
                </c:pt>
                <c:pt idx="841">
                  <c:v>1.02</c:v>
                </c:pt>
                <c:pt idx="842">
                  <c:v>0.99</c:v>
                </c:pt>
                <c:pt idx="843">
                  <c:v>0.71</c:v>
                </c:pt>
                <c:pt idx="844">
                  <c:v>0.52</c:v>
                </c:pt>
                <c:pt idx="845">
                  <c:v>0.5</c:v>
                </c:pt>
                <c:pt idx="846">
                  <c:v>0.24</c:v>
                </c:pt>
                <c:pt idx="847">
                  <c:v>0.16</c:v>
                </c:pt>
                <c:pt idx="848">
                  <c:v>0.04</c:v>
                </c:pt>
                <c:pt idx="849">
                  <c:v>-0.13</c:v>
                </c:pt>
                <c:pt idx="850">
                  <c:v>-0.25</c:v>
                </c:pt>
                <c:pt idx="851">
                  <c:v>-0.32</c:v>
                </c:pt>
                <c:pt idx="852">
                  <c:v>-0.31</c:v>
                </c:pt>
                <c:pt idx="853">
                  <c:v>-0.45</c:v>
                </c:pt>
                <c:pt idx="854">
                  <c:v>-0.65</c:v>
                </c:pt>
                <c:pt idx="855">
                  <c:v>-0.65</c:v>
                </c:pt>
                <c:pt idx="856">
                  <c:v>-0.79</c:v>
                </c:pt>
                <c:pt idx="857">
                  <c:v>-0.8</c:v>
                </c:pt>
                <c:pt idx="858">
                  <c:v>-0.77</c:v>
                </c:pt>
                <c:pt idx="859">
                  <c:v>-0.86</c:v>
                </c:pt>
                <c:pt idx="860">
                  <c:v>-0.79</c:v>
                </c:pt>
                <c:pt idx="861">
                  <c:v>-0.77</c:v>
                </c:pt>
                <c:pt idx="862">
                  <c:v>-0.93</c:v>
                </c:pt>
                <c:pt idx="863">
                  <c:v>-0.78</c:v>
                </c:pt>
                <c:pt idx="864">
                  <c:v>-0.73</c:v>
                </c:pt>
                <c:pt idx="865">
                  <c:v>-0.69</c:v>
                </c:pt>
                <c:pt idx="866">
                  <c:v>-0.79</c:v>
                </c:pt>
                <c:pt idx="867">
                  <c:v>-0.68</c:v>
                </c:pt>
                <c:pt idx="868">
                  <c:v>-0.66</c:v>
                </c:pt>
                <c:pt idx="869">
                  <c:v>-0.8</c:v>
                </c:pt>
                <c:pt idx="870">
                  <c:v>-0.7</c:v>
                </c:pt>
                <c:pt idx="871">
                  <c:v>-0.71</c:v>
                </c:pt>
                <c:pt idx="872">
                  <c:v>-0.56000000000000005</c:v>
                </c:pt>
                <c:pt idx="873">
                  <c:v>-0.54</c:v>
                </c:pt>
                <c:pt idx="874">
                  <c:v>-0.5</c:v>
                </c:pt>
                <c:pt idx="875">
                  <c:v>-0.37</c:v>
                </c:pt>
                <c:pt idx="876">
                  <c:v>-0.24</c:v>
                </c:pt>
                <c:pt idx="877">
                  <c:v>-0.21</c:v>
                </c:pt>
                <c:pt idx="878">
                  <c:v>-0.11</c:v>
                </c:pt>
                <c:pt idx="879">
                  <c:v>-0.06</c:v>
                </c:pt>
                <c:pt idx="880">
                  <c:v>-0.04</c:v>
                </c:pt>
                <c:pt idx="881">
                  <c:v>0.25</c:v>
                </c:pt>
                <c:pt idx="882">
                  <c:v>0.32</c:v>
                </c:pt>
                <c:pt idx="883">
                  <c:v>0.41</c:v>
                </c:pt>
                <c:pt idx="884">
                  <c:v>0.47</c:v>
                </c:pt>
                <c:pt idx="885">
                  <c:v>0.62</c:v>
                </c:pt>
                <c:pt idx="886">
                  <c:v>0.74</c:v>
                </c:pt>
                <c:pt idx="887">
                  <c:v>0.89</c:v>
                </c:pt>
                <c:pt idx="888">
                  <c:v>1</c:v>
                </c:pt>
                <c:pt idx="889">
                  <c:v>1.18</c:v>
                </c:pt>
                <c:pt idx="890">
                  <c:v>1.26</c:v>
                </c:pt>
                <c:pt idx="891">
                  <c:v>1.36</c:v>
                </c:pt>
                <c:pt idx="892">
                  <c:v>1.52</c:v>
                </c:pt>
                <c:pt idx="893">
                  <c:v>1.67</c:v>
                </c:pt>
                <c:pt idx="894">
                  <c:v>1.81</c:v>
                </c:pt>
                <c:pt idx="895">
                  <c:v>1.94</c:v>
                </c:pt>
                <c:pt idx="896">
                  <c:v>2.0299999999999998</c:v>
                </c:pt>
                <c:pt idx="897">
                  <c:v>2.19</c:v>
                </c:pt>
                <c:pt idx="898">
                  <c:v>2.2599999999999998</c:v>
                </c:pt>
                <c:pt idx="899">
                  <c:v>2.4300000000000002</c:v>
                </c:pt>
                <c:pt idx="900">
                  <c:v>2.62</c:v>
                </c:pt>
                <c:pt idx="901">
                  <c:v>2.73</c:v>
                </c:pt>
                <c:pt idx="902">
                  <c:v>2.83</c:v>
                </c:pt>
                <c:pt idx="903">
                  <c:v>2.9</c:v>
                </c:pt>
                <c:pt idx="904">
                  <c:v>2.94</c:v>
                </c:pt>
                <c:pt idx="905">
                  <c:v>3.07</c:v>
                </c:pt>
                <c:pt idx="906">
                  <c:v>3.27</c:v>
                </c:pt>
                <c:pt idx="907">
                  <c:v>3.33</c:v>
                </c:pt>
                <c:pt idx="908">
                  <c:v>3.54</c:v>
                </c:pt>
                <c:pt idx="909">
                  <c:v>3.58</c:v>
                </c:pt>
                <c:pt idx="910">
                  <c:v>3.62</c:v>
                </c:pt>
                <c:pt idx="911">
                  <c:v>3.64</c:v>
                </c:pt>
                <c:pt idx="912">
                  <c:v>3.8</c:v>
                </c:pt>
                <c:pt idx="913">
                  <c:v>3.98</c:v>
                </c:pt>
                <c:pt idx="914">
                  <c:v>3.92</c:v>
                </c:pt>
                <c:pt idx="915">
                  <c:v>3.98</c:v>
                </c:pt>
                <c:pt idx="916">
                  <c:v>3.97</c:v>
                </c:pt>
                <c:pt idx="917">
                  <c:v>4.04</c:v>
                </c:pt>
                <c:pt idx="918">
                  <c:v>4.08</c:v>
                </c:pt>
                <c:pt idx="919">
                  <c:v>4.18</c:v>
                </c:pt>
                <c:pt idx="920">
                  <c:v>4.3</c:v>
                </c:pt>
                <c:pt idx="921">
                  <c:v>4.3499999999999996</c:v>
                </c:pt>
                <c:pt idx="922">
                  <c:v>4.3</c:v>
                </c:pt>
                <c:pt idx="923">
                  <c:v>4.3099999999999996</c:v>
                </c:pt>
                <c:pt idx="924">
                  <c:v>4.33</c:v>
                </c:pt>
                <c:pt idx="925">
                  <c:v>4.43</c:v>
                </c:pt>
                <c:pt idx="926">
                  <c:v>4.45</c:v>
                </c:pt>
                <c:pt idx="927">
                  <c:v>4.55</c:v>
                </c:pt>
                <c:pt idx="928">
                  <c:v>4.49</c:v>
                </c:pt>
                <c:pt idx="929">
                  <c:v>4.43</c:v>
                </c:pt>
                <c:pt idx="930">
                  <c:v>4.57</c:v>
                </c:pt>
                <c:pt idx="931">
                  <c:v>4.57</c:v>
                </c:pt>
                <c:pt idx="932">
                  <c:v>4.51</c:v>
                </c:pt>
                <c:pt idx="933">
                  <c:v>4.53</c:v>
                </c:pt>
                <c:pt idx="934">
                  <c:v>4.47</c:v>
                </c:pt>
                <c:pt idx="935">
                  <c:v>4.37</c:v>
                </c:pt>
                <c:pt idx="936">
                  <c:v>4.4000000000000004</c:v>
                </c:pt>
                <c:pt idx="937">
                  <c:v>4.51</c:v>
                </c:pt>
                <c:pt idx="938">
                  <c:v>4.34</c:v>
                </c:pt>
                <c:pt idx="939">
                  <c:v>4.26</c:v>
                </c:pt>
                <c:pt idx="940">
                  <c:v>4.25</c:v>
                </c:pt>
                <c:pt idx="941">
                  <c:v>4.22</c:v>
                </c:pt>
                <c:pt idx="942">
                  <c:v>4.09</c:v>
                </c:pt>
                <c:pt idx="943">
                  <c:v>4.0199999999999996</c:v>
                </c:pt>
                <c:pt idx="944">
                  <c:v>3.91</c:v>
                </c:pt>
                <c:pt idx="945">
                  <c:v>3.9</c:v>
                </c:pt>
                <c:pt idx="946">
                  <c:v>3.77</c:v>
                </c:pt>
                <c:pt idx="947">
                  <c:v>3.55</c:v>
                </c:pt>
                <c:pt idx="948">
                  <c:v>3.45</c:v>
                </c:pt>
                <c:pt idx="949">
                  <c:v>3.32</c:v>
                </c:pt>
                <c:pt idx="950">
                  <c:v>3.19</c:v>
                </c:pt>
                <c:pt idx="951">
                  <c:v>3.15</c:v>
                </c:pt>
                <c:pt idx="952">
                  <c:v>2.96</c:v>
                </c:pt>
                <c:pt idx="953">
                  <c:v>2.81</c:v>
                </c:pt>
                <c:pt idx="954">
                  <c:v>2.74</c:v>
                </c:pt>
                <c:pt idx="955">
                  <c:v>2.5099999999999998</c:v>
                </c:pt>
                <c:pt idx="956">
                  <c:v>2.41</c:v>
                </c:pt>
                <c:pt idx="957">
                  <c:v>2.25</c:v>
                </c:pt>
                <c:pt idx="958">
                  <c:v>2.06</c:v>
                </c:pt>
                <c:pt idx="959">
                  <c:v>2</c:v>
                </c:pt>
                <c:pt idx="960">
                  <c:v>1.9</c:v>
                </c:pt>
                <c:pt idx="961">
                  <c:v>1.74</c:v>
                </c:pt>
                <c:pt idx="962">
                  <c:v>1.53</c:v>
                </c:pt>
                <c:pt idx="963">
                  <c:v>1.56</c:v>
                </c:pt>
                <c:pt idx="964">
                  <c:v>1.33</c:v>
                </c:pt>
                <c:pt idx="965">
                  <c:v>1.1599999999999999</c:v>
                </c:pt>
                <c:pt idx="966">
                  <c:v>0.96</c:v>
                </c:pt>
                <c:pt idx="967">
                  <c:v>0.83</c:v>
                </c:pt>
                <c:pt idx="968">
                  <c:v>0.7</c:v>
                </c:pt>
                <c:pt idx="969">
                  <c:v>0.67</c:v>
                </c:pt>
                <c:pt idx="970">
                  <c:v>0.5</c:v>
                </c:pt>
                <c:pt idx="971">
                  <c:v>0.5</c:v>
                </c:pt>
                <c:pt idx="972">
                  <c:v>0.32</c:v>
                </c:pt>
                <c:pt idx="973">
                  <c:v>0.2</c:v>
                </c:pt>
                <c:pt idx="974">
                  <c:v>0.11</c:v>
                </c:pt>
                <c:pt idx="975">
                  <c:v>0.05</c:v>
                </c:pt>
                <c:pt idx="976">
                  <c:v>-0.08</c:v>
                </c:pt>
                <c:pt idx="977">
                  <c:v>-0.2</c:v>
                </c:pt>
                <c:pt idx="978">
                  <c:v>-0.14000000000000001</c:v>
                </c:pt>
                <c:pt idx="979">
                  <c:v>-0.3</c:v>
                </c:pt>
                <c:pt idx="980">
                  <c:v>-0.36</c:v>
                </c:pt>
                <c:pt idx="981">
                  <c:v>-0.4</c:v>
                </c:pt>
                <c:pt idx="982">
                  <c:v>-0.46</c:v>
                </c:pt>
                <c:pt idx="983">
                  <c:v>-0.46</c:v>
                </c:pt>
                <c:pt idx="984">
                  <c:v>-0.54</c:v>
                </c:pt>
                <c:pt idx="985">
                  <c:v>-0.51</c:v>
                </c:pt>
                <c:pt idx="986">
                  <c:v>-0.46</c:v>
                </c:pt>
                <c:pt idx="987">
                  <c:v>-0.56999999999999995</c:v>
                </c:pt>
                <c:pt idx="988">
                  <c:v>-0.52</c:v>
                </c:pt>
                <c:pt idx="989">
                  <c:v>-0.46</c:v>
                </c:pt>
                <c:pt idx="990">
                  <c:v>-0.57999999999999996</c:v>
                </c:pt>
                <c:pt idx="991">
                  <c:v>-0.61</c:v>
                </c:pt>
                <c:pt idx="992">
                  <c:v>-0.53</c:v>
                </c:pt>
                <c:pt idx="993">
                  <c:v>-0.6</c:v>
                </c:pt>
                <c:pt idx="994">
                  <c:v>-0.52</c:v>
                </c:pt>
                <c:pt idx="995">
                  <c:v>-0.46</c:v>
                </c:pt>
                <c:pt idx="996">
                  <c:v>-0.36</c:v>
                </c:pt>
                <c:pt idx="997">
                  <c:v>-0.31</c:v>
                </c:pt>
                <c:pt idx="998">
                  <c:v>-0.31</c:v>
                </c:pt>
                <c:pt idx="999">
                  <c:v>-0.23</c:v>
                </c:pt>
                <c:pt idx="1000">
                  <c:v>-0.12</c:v>
                </c:pt>
                <c:pt idx="1001">
                  <c:v>-7.0000000000000007E-2</c:v>
                </c:pt>
                <c:pt idx="1002">
                  <c:v>0.01</c:v>
                </c:pt>
                <c:pt idx="1003">
                  <c:v>0.1</c:v>
                </c:pt>
                <c:pt idx="1004">
                  <c:v>0.03</c:v>
                </c:pt>
                <c:pt idx="1005">
                  <c:v>0.19</c:v>
                </c:pt>
                <c:pt idx="1006">
                  <c:v>0.31</c:v>
                </c:pt>
                <c:pt idx="1007">
                  <c:v>0.44</c:v>
                </c:pt>
                <c:pt idx="1008">
                  <c:v>0.59</c:v>
                </c:pt>
                <c:pt idx="1009">
                  <c:v>0.6</c:v>
                </c:pt>
                <c:pt idx="1010">
                  <c:v>0.73</c:v>
                </c:pt>
                <c:pt idx="1011">
                  <c:v>0.92</c:v>
                </c:pt>
                <c:pt idx="1012">
                  <c:v>1.05</c:v>
                </c:pt>
                <c:pt idx="1013">
                  <c:v>1.21</c:v>
                </c:pt>
                <c:pt idx="1014">
                  <c:v>1.34</c:v>
                </c:pt>
                <c:pt idx="1015">
                  <c:v>1.42</c:v>
                </c:pt>
                <c:pt idx="1016">
                  <c:v>1.6</c:v>
                </c:pt>
                <c:pt idx="1017">
                  <c:v>1.66</c:v>
                </c:pt>
                <c:pt idx="1018">
                  <c:v>1.77</c:v>
                </c:pt>
                <c:pt idx="1019">
                  <c:v>1.9</c:v>
                </c:pt>
                <c:pt idx="1020">
                  <c:v>1.97</c:v>
                </c:pt>
                <c:pt idx="1021">
                  <c:v>2.2999999999999998</c:v>
                </c:pt>
                <c:pt idx="1022">
                  <c:v>2.27</c:v>
                </c:pt>
                <c:pt idx="1023">
                  <c:v>2.4700000000000002</c:v>
                </c:pt>
                <c:pt idx="1024">
                  <c:v>2.54</c:v>
                </c:pt>
                <c:pt idx="1025">
                  <c:v>2.76</c:v>
                </c:pt>
                <c:pt idx="1026">
                  <c:v>2.77</c:v>
                </c:pt>
                <c:pt idx="1027">
                  <c:v>3.03</c:v>
                </c:pt>
                <c:pt idx="1028">
                  <c:v>3.05</c:v>
                </c:pt>
                <c:pt idx="1029">
                  <c:v>3.31</c:v>
                </c:pt>
                <c:pt idx="1030">
                  <c:v>3.33</c:v>
                </c:pt>
                <c:pt idx="1031">
                  <c:v>3.36</c:v>
                </c:pt>
                <c:pt idx="1032">
                  <c:v>3.47</c:v>
                </c:pt>
                <c:pt idx="1033">
                  <c:v>3.53</c:v>
                </c:pt>
                <c:pt idx="1034">
                  <c:v>3.62</c:v>
                </c:pt>
                <c:pt idx="1035">
                  <c:v>3.75</c:v>
                </c:pt>
                <c:pt idx="1036">
                  <c:v>3.88</c:v>
                </c:pt>
                <c:pt idx="1037">
                  <c:v>3.98</c:v>
                </c:pt>
                <c:pt idx="1038">
                  <c:v>4.0999999999999996</c:v>
                </c:pt>
                <c:pt idx="1039">
                  <c:v>4.1500000000000004</c:v>
                </c:pt>
                <c:pt idx="1040">
                  <c:v>4.32</c:v>
                </c:pt>
                <c:pt idx="1041">
                  <c:v>4.3600000000000003</c:v>
                </c:pt>
                <c:pt idx="1042">
                  <c:v>4.3099999999999996</c:v>
                </c:pt>
                <c:pt idx="1043">
                  <c:v>4.4000000000000004</c:v>
                </c:pt>
                <c:pt idx="1044">
                  <c:v>4.4000000000000004</c:v>
                </c:pt>
                <c:pt idx="1045">
                  <c:v>4.5599999999999996</c:v>
                </c:pt>
                <c:pt idx="1046">
                  <c:v>4.5199999999999996</c:v>
                </c:pt>
                <c:pt idx="1047">
                  <c:v>4.55</c:v>
                </c:pt>
                <c:pt idx="1048">
                  <c:v>4.66</c:v>
                </c:pt>
                <c:pt idx="1049">
                  <c:v>4.67</c:v>
                </c:pt>
                <c:pt idx="1050">
                  <c:v>4.5199999999999996</c:v>
                </c:pt>
                <c:pt idx="1051">
                  <c:v>4.5199999999999996</c:v>
                </c:pt>
                <c:pt idx="1052">
                  <c:v>4.51</c:v>
                </c:pt>
                <c:pt idx="1053">
                  <c:v>4.51</c:v>
                </c:pt>
                <c:pt idx="1054">
                  <c:v>4.5599999999999996</c:v>
                </c:pt>
                <c:pt idx="1055">
                  <c:v>4.5</c:v>
                </c:pt>
                <c:pt idx="1056">
                  <c:v>4.5</c:v>
                </c:pt>
                <c:pt idx="1057">
                  <c:v>4.5999999999999996</c:v>
                </c:pt>
                <c:pt idx="1058">
                  <c:v>4.34</c:v>
                </c:pt>
                <c:pt idx="1059">
                  <c:v>4.42</c:v>
                </c:pt>
                <c:pt idx="1060">
                  <c:v>4.26</c:v>
                </c:pt>
                <c:pt idx="1061">
                  <c:v>4.2</c:v>
                </c:pt>
                <c:pt idx="1062">
                  <c:v>4.07</c:v>
                </c:pt>
                <c:pt idx="1063">
                  <c:v>4.1500000000000004</c:v>
                </c:pt>
                <c:pt idx="1064">
                  <c:v>4.04</c:v>
                </c:pt>
                <c:pt idx="1065">
                  <c:v>3.97</c:v>
                </c:pt>
                <c:pt idx="1066">
                  <c:v>3.91</c:v>
                </c:pt>
                <c:pt idx="1067">
                  <c:v>3.74</c:v>
                </c:pt>
                <c:pt idx="1068">
                  <c:v>3.65</c:v>
                </c:pt>
                <c:pt idx="1069">
                  <c:v>3.56</c:v>
                </c:pt>
                <c:pt idx="1070">
                  <c:v>3.41</c:v>
                </c:pt>
                <c:pt idx="1071">
                  <c:v>3.29</c:v>
                </c:pt>
                <c:pt idx="1072">
                  <c:v>3.15</c:v>
                </c:pt>
                <c:pt idx="1073">
                  <c:v>3.09</c:v>
                </c:pt>
                <c:pt idx="1074">
                  <c:v>2.94</c:v>
                </c:pt>
                <c:pt idx="1075">
                  <c:v>2.67</c:v>
                </c:pt>
                <c:pt idx="1076">
                  <c:v>2.74</c:v>
                </c:pt>
                <c:pt idx="1077">
                  <c:v>2.54</c:v>
                </c:pt>
                <c:pt idx="1078">
                  <c:v>2.5</c:v>
                </c:pt>
                <c:pt idx="1079">
                  <c:v>2.25</c:v>
                </c:pt>
                <c:pt idx="1080">
                  <c:v>2.16</c:v>
                </c:pt>
                <c:pt idx="1081">
                  <c:v>2.0499999999999998</c:v>
                </c:pt>
                <c:pt idx="1082">
                  <c:v>1.96</c:v>
                </c:pt>
                <c:pt idx="1083">
                  <c:v>1.72</c:v>
                </c:pt>
                <c:pt idx="1084">
                  <c:v>1.69</c:v>
                </c:pt>
                <c:pt idx="1085">
                  <c:v>1.5</c:v>
                </c:pt>
                <c:pt idx="1086">
                  <c:v>1.36</c:v>
                </c:pt>
                <c:pt idx="1087">
                  <c:v>1.18</c:v>
                </c:pt>
                <c:pt idx="1088">
                  <c:v>1.0900000000000001</c:v>
                </c:pt>
                <c:pt idx="1089">
                  <c:v>0.98</c:v>
                </c:pt>
                <c:pt idx="1090">
                  <c:v>0.81</c:v>
                </c:pt>
                <c:pt idx="1091">
                  <c:v>0.69</c:v>
                </c:pt>
                <c:pt idx="1092">
                  <c:v>0.62</c:v>
                </c:pt>
                <c:pt idx="1093">
                  <c:v>0.51</c:v>
                </c:pt>
                <c:pt idx="1094">
                  <c:v>0.35</c:v>
                </c:pt>
                <c:pt idx="1095">
                  <c:v>0.34</c:v>
                </c:pt>
                <c:pt idx="1096">
                  <c:v>0.23</c:v>
                </c:pt>
                <c:pt idx="1097">
                  <c:v>0.09</c:v>
                </c:pt>
                <c:pt idx="1098">
                  <c:v>-0.09</c:v>
                </c:pt>
                <c:pt idx="1099">
                  <c:v>-0.1</c:v>
                </c:pt>
                <c:pt idx="1100">
                  <c:v>-0.09</c:v>
                </c:pt>
                <c:pt idx="1101">
                  <c:v>-0.32</c:v>
                </c:pt>
                <c:pt idx="1102">
                  <c:v>-0.31</c:v>
                </c:pt>
                <c:pt idx="1103">
                  <c:v>-0.47</c:v>
                </c:pt>
                <c:pt idx="1104">
                  <c:v>-0.51</c:v>
                </c:pt>
                <c:pt idx="1105">
                  <c:v>-0.42</c:v>
                </c:pt>
                <c:pt idx="1106">
                  <c:v>-0.59</c:v>
                </c:pt>
                <c:pt idx="1107">
                  <c:v>-0.61</c:v>
                </c:pt>
                <c:pt idx="1108">
                  <c:v>-0.6</c:v>
                </c:pt>
                <c:pt idx="1109">
                  <c:v>-0.56999999999999995</c:v>
                </c:pt>
                <c:pt idx="1110">
                  <c:v>-0.56999999999999995</c:v>
                </c:pt>
                <c:pt idx="1111">
                  <c:v>-0.62</c:v>
                </c:pt>
                <c:pt idx="1112">
                  <c:v>-0.62</c:v>
                </c:pt>
                <c:pt idx="1113">
                  <c:v>-0.56999999999999995</c:v>
                </c:pt>
                <c:pt idx="1114">
                  <c:v>-0.59</c:v>
                </c:pt>
                <c:pt idx="1115">
                  <c:v>-0.5</c:v>
                </c:pt>
                <c:pt idx="1116">
                  <c:v>-0.61</c:v>
                </c:pt>
                <c:pt idx="1117">
                  <c:v>-0.59</c:v>
                </c:pt>
                <c:pt idx="1118">
                  <c:v>-0.5</c:v>
                </c:pt>
                <c:pt idx="1119">
                  <c:v>-0.48</c:v>
                </c:pt>
                <c:pt idx="1120">
                  <c:v>-0.39</c:v>
                </c:pt>
                <c:pt idx="1121">
                  <c:v>-0.33</c:v>
                </c:pt>
                <c:pt idx="1122">
                  <c:v>-0.33</c:v>
                </c:pt>
                <c:pt idx="1123">
                  <c:v>-0.17</c:v>
                </c:pt>
                <c:pt idx="1124">
                  <c:v>-0.18</c:v>
                </c:pt>
                <c:pt idx="1125">
                  <c:v>-0.09</c:v>
                </c:pt>
                <c:pt idx="1126">
                  <c:v>-0.02</c:v>
                </c:pt>
                <c:pt idx="1127">
                  <c:v>0.03</c:v>
                </c:pt>
                <c:pt idx="1128">
                  <c:v>0.24</c:v>
                </c:pt>
                <c:pt idx="1129">
                  <c:v>0.25</c:v>
                </c:pt>
                <c:pt idx="1130">
                  <c:v>0.35</c:v>
                </c:pt>
                <c:pt idx="1131">
                  <c:v>0.45</c:v>
                </c:pt>
                <c:pt idx="1132">
                  <c:v>0.55000000000000004</c:v>
                </c:pt>
                <c:pt idx="1133">
                  <c:v>0.57999999999999996</c:v>
                </c:pt>
                <c:pt idx="1134">
                  <c:v>0.64</c:v>
                </c:pt>
                <c:pt idx="1135">
                  <c:v>0.94</c:v>
                </c:pt>
                <c:pt idx="1136">
                  <c:v>0.84</c:v>
                </c:pt>
                <c:pt idx="1137">
                  <c:v>1.0900000000000001</c:v>
                </c:pt>
                <c:pt idx="1138">
                  <c:v>1.1200000000000001</c:v>
                </c:pt>
                <c:pt idx="1139">
                  <c:v>1.32</c:v>
                </c:pt>
                <c:pt idx="1140">
                  <c:v>1.48</c:v>
                </c:pt>
                <c:pt idx="1141">
                  <c:v>1.59</c:v>
                </c:pt>
                <c:pt idx="1142">
                  <c:v>1.68</c:v>
                </c:pt>
                <c:pt idx="1143">
                  <c:v>1.66</c:v>
                </c:pt>
                <c:pt idx="1144">
                  <c:v>1.89</c:v>
                </c:pt>
                <c:pt idx="1145">
                  <c:v>1.91</c:v>
                </c:pt>
                <c:pt idx="1146">
                  <c:v>2.08</c:v>
                </c:pt>
                <c:pt idx="1147">
                  <c:v>2.2599999999999998</c:v>
                </c:pt>
                <c:pt idx="1148">
                  <c:v>2.44</c:v>
                </c:pt>
                <c:pt idx="1149">
                  <c:v>2.57</c:v>
                </c:pt>
                <c:pt idx="1150">
                  <c:v>2.65</c:v>
                </c:pt>
                <c:pt idx="1151">
                  <c:v>2.65</c:v>
                </c:pt>
                <c:pt idx="1152">
                  <c:v>2.8</c:v>
                </c:pt>
                <c:pt idx="1153">
                  <c:v>2.85</c:v>
                </c:pt>
                <c:pt idx="1154">
                  <c:v>2.99</c:v>
                </c:pt>
                <c:pt idx="1155">
                  <c:v>2.97</c:v>
                </c:pt>
                <c:pt idx="1156">
                  <c:v>3.13</c:v>
                </c:pt>
                <c:pt idx="1157">
                  <c:v>3.14</c:v>
                </c:pt>
                <c:pt idx="1158">
                  <c:v>3.13</c:v>
                </c:pt>
                <c:pt idx="1159">
                  <c:v>3.24</c:v>
                </c:pt>
                <c:pt idx="1160">
                  <c:v>3.32</c:v>
                </c:pt>
                <c:pt idx="1161">
                  <c:v>3.38</c:v>
                </c:pt>
                <c:pt idx="1162">
                  <c:v>3.54</c:v>
                </c:pt>
                <c:pt idx="1163">
                  <c:v>3.56</c:v>
                </c:pt>
                <c:pt idx="1164">
                  <c:v>3.56</c:v>
                </c:pt>
                <c:pt idx="1165">
                  <c:v>3.69</c:v>
                </c:pt>
                <c:pt idx="1166">
                  <c:v>3.63</c:v>
                </c:pt>
                <c:pt idx="1167">
                  <c:v>3.72</c:v>
                </c:pt>
                <c:pt idx="1168">
                  <c:v>3.69</c:v>
                </c:pt>
                <c:pt idx="1169">
                  <c:v>3.84</c:v>
                </c:pt>
                <c:pt idx="1170">
                  <c:v>3.92</c:v>
                </c:pt>
                <c:pt idx="1171">
                  <c:v>3.89</c:v>
                </c:pt>
                <c:pt idx="1172">
                  <c:v>3.88</c:v>
                </c:pt>
                <c:pt idx="1173">
                  <c:v>3.93</c:v>
                </c:pt>
                <c:pt idx="1174">
                  <c:v>3.83</c:v>
                </c:pt>
                <c:pt idx="1175">
                  <c:v>3.79</c:v>
                </c:pt>
                <c:pt idx="1176">
                  <c:v>3.9</c:v>
                </c:pt>
                <c:pt idx="1177">
                  <c:v>3.75</c:v>
                </c:pt>
                <c:pt idx="1178">
                  <c:v>3.9</c:v>
                </c:pt>
                <c:pt idx="1179">
                  <c:v>3.83</c:v>
                </c:pt>
                <c:pt idx="1180">
                  <c:v>3.83</c:v>
                </c:pt>
                <c:pt idx="1181">
                  <c:v>3.64</c:v>
                </c:pt>
                <c:pt idx="1182">
                  <c:v>3.66</c:v>
                </c:pt>
                <c:pt idx="1183">
                  <c:v>3.57</c:v>
                </c:pt>
                <c:pt idx="1184">
                  <c:v>3.58</c:v>
                </c:pt>
                <c:pt idx="1185">
                  <c:v>3.52</c:v>
                </c:pt>
                <c:pt idx="1186">
                  <c:v>3.47</c:v>
                </c:pt>
                <c:pt idx="1187">
                  <c:v>3.35</c:v>
                </c:pt>
                <c:pt idx="1188">
                  <c:v>3.31</c:v>
                </c:pt>
                <c:pt idx="1189">
                  <c:v>3.21</c:v>
                </c:pt>
                <c:pt idx="1190">
                  <c:v>3.17</c:v>
                </c:pt>
                <c:pt idx="1191">
                  <c:v>3.05</c:v>
                </c:pt>
                <c:pt idx="1192">
                  <c:v>3.09</c:v>
                </c:pt>
                <c:pt idx="1193">
                  <c:v>2.91</c:v>
                </c:pt>
                <c:pt idx="1194">
                  <c:v>2.77</c:v>
                </c:pt>
                <c:pt idx="1195">
                  <c:v>2.75</c:v>
                </c:pt>
                <c:pt idx="1196">
                  <c:v>2.57</c:v>
                </c:pt>
                <c:pt idx="1197">
                  <c:v>2.57</c:v>
                </c:pt>
                <c:pt idx="1198">
                  <c:v>2.42</c:v>
                </c:pt>
                <c:pt idx="1199">
                  <c:v>2.19</c:v>
                </c:pt>
                <c:pt idx="1200">
                  <c:v>2.1800000000000002</c:v>
                </c:pt>
                <c:pt idx="1201">
                  <c:v>2.09</c:v>
                </c:pt>
                <c:pt idx="1202">
                  <c:v>1.98</c:v>
                </c:pt>
                <c:pt idx="1203">
                  <c:v>1.82</c:v>
                </c:pt>
                <c:pt idx="1204">
                  <c:v>1.56</c:v>
                </c:pt>
                <c:pt idx="1205">
                  <c:v>1.4</c:v>
                </c:pt>
                <c:pt idx="1206">
                  <c:v>1.34</c:v>
                </c:pt>
                <c:pt idx="1207">
                  <c:v>1.26</c:v>
                </c:pt>
                <c:pt idx="1208">
                  <c:v>1.1499999999999999</c:v>
                </c:pt>
                <c:pt idx="1209">
                  <c:v>1.07</c:v>
                </c:pt>
                <c:pt idx="1210">
                  <c:v>0.98</c:v>
                </c:pt>
                <c:pt idx="1211">
                  <c:v>0.74</c:v>
                </c:pt>
                <c:pt idx="1212">
                  <c:v>0.61</c:v>
                </c:pt>
                <c:pt idx="1213">
                  <c:v>0.52</c:v>
                </c:pt>
                <c:pt idx="1214">
                  <c:v>0.44</c:v>
                </c:pt>
                <c:pt idx="1215">
                  <c:v>0.33</c:v>
                </c:pt>
                <c:pt idx="1216">
                  <c:v>0.21</c:v>
                </c:pt>
                <c:pt idx="1217">
                  <c:v>0.14000000000000001</c:v>
                </c:pt>
                <c:pt idx="1218">
                  <c:v>0.08</c:v>
                </c:pt>
                <c:pt idx="1219">
                  <c:v>0</c:v>
                </c:pt>
                <c:pt idx="1220">
                  <c:v>-0.1</c:v>
                </c:pt>
                <c:pt idx="1221">
                  <c:v>-0.25</c:v>
                </c:pt>
                <c:pt idx="1222">
                  <c:v>-0.28000000000000003</c:v>
                </c:pt>
                <c:pt idx="1223">
                  <c:v>-0.42</c:v>
                </c:pt>
                <c:pt idx="1224">
                  <c:v>-0.5</c:v>
                </c:pt>
                <c:pt idx="1225">
                  <c:v>-0.49</c:v>
                </c:pt>
                <c:pt idx="1226">
                  <c:v>-0.59</c:v>
                </c:pt>
                <c:pt idx="1227">
                  <c:v>-0.67</c:v>
                </c:pt>
                <c:pt idx="1228">
                  <c:v>-0.71</c:v>
                </c:pt>
                <c:pt idx="1229">
                  <c:v>-0.73</c:v>
                </c:pt>
                <c:pt idx="1230">
                  <c:v>-0.87</c:v>
                </c:pt>
                <c:pt idx="1231">
                  <c:v>-0.98</c:v>
                </c:pt>
                <c:pt idx="1232">
                  <c:v>-0.8</c:v>
                </c:pt>
                <c:pt idx="1233">
                  <c:v>-0.96</c:v>
                </c:pt>
                <c:pt idx="1234">
                  <c:v>-0.9</c:v>
                </c:pt>
                <c:pt idx="1235">
                  <c:v>-0.9</c:v>
                </c:pt>
                <c:pt idx="1236">
                  <c:v>-0.98</c:v>
                </c:pt>
                <c:pt idx="1237">
                  <c:v>-0.89</c:v>
                </c:pt>
                <c:pt idx="1238">
                  <c:v>-0.84</c:v>
                </c:pt>
                <c:pt idx="1239">
                  <c:v>-0.93</c:v>
                </c:pt>
                <c:pt idx="1240">
                  <c:v>-0.85</c:v>
                </c:pt>
                <c:pt idx="1241">
                  <c:v>-0.83</c:v>
                </c:pt>
                <c:pt idx="1242">
                  <c:v>-0.82</c:v>
                </c:pt>
                <c:pt idx="1243">
                  <c:v>-0.75</c:v>
                </c:pt>
                <c:pt idx="1244">
                  <c:v>-0.65</c:v>
                </c:pt>
                <c:pt idx="1245">
                  <c:v>-0.64</c:v>
                </c:pt>
                <c:pt idx="1246">
                  <c:v>-0.5</c:v>
                </c:pt>
                <c:pt idx="1247">
                  <c:v>-0.63</c:v>
                </c:pt>
                <c:pt idx="1248">
                  <c:v>-0.42</c:v>
                </c:pt>
                <c:pt idx="1249">
                  <c:v>-0.48</c:v>
                </c:pt>
                <c:pt idx="1250">
                  <c:v>-0.31</c:v>
                </c:pt>
                <c:pt idx="1251">
                  <c:v>-0.22</c:v>
                </c:pt>
                <c:pt idx="1252">
                  <c:v>-0.19</c:v>
                </c:pt>
                <c:pt idx="1253">
                  <c:v>-0.12</c:v>
                </c:pt>
                <c:pt idx="1254">
                  <c:v>-0.05</c:v>
                </c:pt>
                <c:pt idx="1255">
                  <c:v>0.06</c:v>
                </c:pt>
                <c:pt idx="1256">
                  <c:v>0.09</c:v>
                </c:pt>
                <c:pt idx="1257">
                  <c:v>0.28999999999999998</c:v>
                </c:pt>
                <c:pt idx="1258">
                  <c:v>0.39</c:v>
                </c:pt>
                <c:pt idx="1259">
                  <c:v>0.55000000000000004</c:v>
                </c:pt>
                <c:pt idx="1260">
                  <c:v>0.63</c:v>
                </c:pt>
                <c:pt idx="1261">
                  <c:v>0.74</c:v>
                </c:pt>
                <c:pt idx="1262">
                  <c:v>0.74</c:v>
                </c:pt>
                <c:pt idx="1263">
                  <c:v>0.96</c:v>
                </c:pt>
                <c:pt idx="1264">
                  <c:v>1.1200000000000001</c:v>
                </c:pt>
                <c:pt idx="1265">
                  <c:v>1.2</c:v>
                </c:pt>
                <c:pt idx="1266">
                  <c:v>1.3</c:v>
                </c:pt>
                <c:pt idx="1267">
                  <c:v>1.37</c:v>
                </c:pt>
                <c:pt idx="1268">
                  <c:v>1.46</c:v>
                </c:pt>
                <c:pt idx="1269">
                  <c:v>1.56</c:v>
                </c:pt>
                <c:pt idx="1270">
                  <c:v>1.65</c:v>
                </c:pt>
                <c:pt idx="1271">
                  <c:v>1.81</c:v>
                </c:pt>
                <c:pt idx="1272">
                  <c:v>1.92</c:v>
                </c:pt>
                <c:pt idx="1273">
                  <c:v>1.98</c:v>
                </c:pt>
                <c:pt idx="1274">
                  <c:v>2.15</c:v>
                </c:pt>
                <c:pt idx="1275">
                  <c:v>2.23</c:v>
                </c:pt>
                <c:pt idx="1276">
                  <c:v>2.33</c:v>
                </c:pt>
                <c:pt idx="1277">
                  <c:v>2.5</c:v>
                </c:pt>
                <c:pt idx="1278">
                  <c:v>2.63</c:v>
                </c:pt>
                <c:pt idx="1279">
                  <c:v>2.72</c:v>
                </c:pt>
                <c:pt idx="1280">
                  <c:v>2.84</c:v>
                </c:pt>
                <c:pt idx="1281">
                  <c:v>2.87</c:v>
                </c:pt>
                <c:pt idx="1282">
                  <c:v>2.98</c:v>
                </c:pt>
                <c:pt idx="1283">
                  <c:v>3.08</c:v>
                </c:pt>
                <c:pt idx="1284">
                  <c:v>3.2</c:v>
                </c:pt>
                <c:pt idx="1285">
                  <c:v>3.25</c:v>
                </c:pt>
                <c:pt idx="1286">
                  <c:v>3.22</c:v>
                </c:pt>
                <c:pt idx="1287">
                  <c:v>3.32</c:v>
                </c:pt>
                <c:pt idx="1288">
                  <c:v>3.39</c:v>
                </c:pt>
                <c:pt idx="1289">
                  <c:v>3.44</c:v>
                </c:pt>
                <c:pt idx="1290">
                  <c:v>3.63</c:v>
                </c:pt>
                <c:pt idx="1291">
                  <c:v>3.65</c:v>
                </c:pt>
                <c:pt idx="1292">
                  <c:v>3.75</c:v>
                </c:pt>
                <c:pt idx="1293">
                  <c:v>3.72</c:v>
                </c:pt>
                <c:pt idx="1294">
                  <c:v>3.84</c:v>
                </c:pt>
                <c:pt idx="1295">
                  <c:v>3.77</c:v>
                </c:pt>
                <c:pt idx="1296">
                  <c:v>3.88</c:v>
                </c:pt>
                <c:pt idx="1297">
                  <c:v>3.75</c:v>
                </c:pt>
                <c:pt idx="1298">
                  <c:v>3.75</c:v>
                </c:pt>
                <c:pt idx="1299">
                  <c:v>3.86</c:v>
                </c:pt>
                <c:pt idx="1300">
                  <c:v>3.87</c:v>
                </c:pt>
                <c:pt idx="1301">
                  <c:v>3.81</c:v>
                </c:pt>
                <c:pt idx="1302">
                  <c:v>3.86</c:v>
                </c:pt>
                <c:pt idx="1303">
                  <c:v>3.78</c:v>
                </c:pt>
                <c:pt idx="1304">
                  <c:v>3.74</c:v>
                </c:pt>
                <c:pt idx="1305">
                  <c:v>3.71</c:v>
                </c:pt>
                <c:pt idx="1306">
                  <c:v>3.66</c:v>
                </c:pt>
                <c:pt idx="1307">
                  <c:v>3.54</c:v>
                </c:pt>
                <c:pt idx="1308">
                  <c:v>3.58</c:v>
                </c:pt>
                <c:pt idx="1309">
                  <c:v>3.47</c:v>
                </c:pt>
                <c:pt idx="1310">
                  <c:v>3.47</c:v>
                </c:pt>
                <c:pt idx="1311">
                  <c:v>3.42</c:v>
                </c:pt>
                <c:pt idx="1312">
                  <c:v>3.28</c:v>
                </c:pt>
                <c:pt idx="1313">
                  <c:v>3.21</c:v>
                </c:pt>
                <c:pt idx="1314">
                  <c:v>3.04</c:v>
                </c:pt>
                <c:pt idx="1315">
                  <c:v>3.02</c:v>
                </c:pt>
                <c:pt idx="1316">
                  <c:v>2.9</c:v>
                </c:pt>
                <c:pt idx="1317">
                  <c:v>2.85</c:v>
                </c:pt>
                <c:pt idx="1318">
                  <c:v>2.73</c:v>
                </c:pt>
                <c:pt idx="1319">
                  <c:v>2.6</c:v>
                </c:pt>
                <c:pt idx="1320">
                  <c:v>2.5499999999999998</c:v>
                </c:pt>
                <c:pt idx="1321">
                  <c:v>2.4</c:v>
                </c:pt>
                <c:pt idx="1322">
                  <c:v>2.29</c:v>
                </c:pt>
                <c:pt idx="1323">
                  <c:v>2.19</c:v>
                </c:pt>
                <c:pt idx="1324">
                  <c:v>2.2200000000000002</c:v>
                </c:pt>
                <c:pt idx="1325">
                  <c:v>1.98</c:v>
                </c:pt>
                <c:pt idx="1326">
                  <c:v>1.83</c:v>
                </c:pt>
                <c:pt idx="1327">
                  <c:v>1.77</c:v>
                </c:pt>
                <c:pt idx="1328">
                  <c:v>1.57</c:v>
                </c:pt>
                <c:pt idx="1329">
                  <c:v>1.45</c:v>
                </c:pt>
                <c:pt idx="1330">
                  <c:v>1.4</c:v>
                </c:pt>
                <c:pt idx="1331">
                  <c:v>1.17</c:v>
                </c:pt>
                <c:pt idx="1332">
                  <c:v>1.1399999999999999</c:v>
                </c:pt>
                <c:pt idx="1333">
                  <c:v>1.04</c:v>
                </c:pt>
                <c:pt idx="1334">
                  <c:v>0.78</c:v>
                </c:pt>
                <c:pt idx="1335">
                  <c:v>0.75</c:v>
                </c:pt>
                <c:pt idx="1336">
                  <c:v>0.7</c:v>
                </c:pt>
                <c:pt idx="1337">
                  <c:v>0.67</c:v>
                </c:pt>
                <c:pt idx="1338">
                  <c:v>0.49</c:v>
                </c:pt>
                <c:pt idx="1339">
                  <c:v>0.43</c:v>
                </c:pt>
                <c:pt idx="1340">
                  <c:v>0.28000000000000003</c:v>
                </c:pt>
                <c:pt idx="1341">
                  <c:v>0.23</c:v>
                </c:pt>
                <c:pt idx="1342">
                  <c:v>0.06</c:v>
                </c:pt>
                <c:pt idx="1343">
                  <c:v>0.04</c:v>
                </c:pt>
                <c:pt idx="1344">
                  <c:v>-0.09</c:v>
                </c:pt>
                <c:pt idx="1345">
                  <c:v>-0.1</c:v>
                </c:pt>
                <c:pt idx="1346">
                  <c:v>-0.22</c:v>
                </c:pt>
                <c:pt idx="1347">
                  <c:v>-0.2</c:v>
                </c:pt>
                <c:pt idx="1348">
                  <c:v>-0.3</c:v>
                </c:pt>
                <c:pt idx="1349">
                  <c:v>-0.34</c:v>
                </c:pt>
                <c:pt idx="1350">
                  <c:v>-0.42</c:v>
                </c:pt>
                <c:pt idx="1351">
                  <c:v>-0.46</c:v>
                </c:pt>
                <c:pt idx="1352">
                  <c:v>-0.52</c:v>
                </c:pt>
                <c:pt idx="1353">
                  <c:v>-0.61</c:v>
                </c:pt>
                <c:pt idx="1354">
                  <c:v>-0.65</c:v>
                </c:pt>
                <c:pt idx="1355">
                  <c:v>-0.64</c:v>
                </c:pt>
                <c:pt idx="1356">
                  <c:v>-0.73</c:v>
                </c:pt>
                <c:pt idx="1357">
                  <c:v>-0.67</c:v>
                </c:pt>
                <c:pt idx="1358">
                  <c:v>-0.7</c:v>
                </c:pt>
                <c:pt idx="1359">
                  <c:v>-0.66</c:v>
                </c:pt>
                <c:pt idx="1360">
                  <c:v>-0.66</c:v>
                </c:pt>
                <c:pt idx="1361">
                  <c:v>-0.61</c:v>
                </c:pt>
                <c:pt idx="1362">
                  <c:v>-0.59</c:v>
                </c:pt>
                <c:pt idx="1363">
                  <c:v>-0.56999999999999995</c:v>
                </c:pt>
                <c:pt idx="1364">
                  <c:v>-0.54</c:v>
                </c:pt>
                <c:pt idx="1365">
                  <c:v>-0.44</c:v>
                </c:pt>
                <c:pt idx="1366">
                  <c:v>-0.41</c:v>
                </c:pt>
                <c:pt idx="1367">
                  <c:v>-0.45</c:v>
                </c:pt>
                <c:pt idx="1368">
                  <c:v>-0.32</c:v>
                </c:pt>
                <c:pt idx="1369">
                  <c:v>-0.25</c:v>
                </c:pt>
                <c:pt idx="1370">
                  <c:v>-0.16</c:v>
                </c:pt>
                <c:pt idx="1371">
                  <c:v>-0.18</c:v>
                </c:pt>
                <c:pt idx="1372">
                  <c:v>-0.11</c:v>
                </c:pt>
                <c:pt idx="1373">
                  <c:v>-0.08</c:v>
                </c:pt>
                <c:pt idx="1374">
                  <c:v>-0.02</c:v>
                </c:pt>
                <c:pt idx="1375">
                  <c:v>0.08</c:v>
                </c:pt>
                <c:pt idx="1376">
                  <c:v>0.18</c:v>
                </c:pt>
                <c:pt idx="1377">
                  <c:v>0.33</c:v>
                </c:pt>
                <c:pt idx="1378">
                  <c:v>0.41</c:v>
                </c:pt>
                <c:pt idx="1379">
                  <c:v>0.52</c:v>
                </c:pt>
                <c:pt idx="1380">
                  <c:v>0.65</c:v>
                </c:pt>
                <c:pt idx="1381">
                  <c:v>0.74</c:v>
                </c:pt>
                <c:pt idx="1382">
                  <c:v>0.87</c:v>
                </c:pt>
                <c:pt idx="1383">
                  <c:v>0.96</c:v>
                </c:pt>
                <c:pt idx="1384">
                  <c:v>1.05</c:v>
                </c:pt>
                <c:pt idx="1385">
                  <c:v>1.2</c:v>
                </c:pt>
                <c:pt idx="1386">
                  <c:v>1.4</c:v>
                </c:pt>
                <c:pt idx="1387">
                  <c:v>1.5</c:v>
                </c:pt>
                <c:pt idx="1388">
                  <c:v>1.57</c:v>
                </c:pt>
                <c:pt idx="1389">
                  <c:v>1.65</c:v>
                </c:pt>
                <c:pt idx="1390">
                  <c:v>1.9</c:v>
                </c:pt>
                <c:pt idx="1391">
                  <c:v>1.98</c:v>
                </c:pt>
                <c:pt idx="1392">
                  <c:v>2.1</c:v>
                </c:pt>
                <c:pt idx="1393">
                  <c:v>2.25</c:v>
                </c:pt>
                <c:pt idx="1394">
                  <c:v>2.2999999999999998</c:v>
                </c:pt>
                <c:pt idx="1395">
                  <c:v>2.5099999999999998</c:v>
                </c:pt>
                <c:pt idx="1396">
                  <c:v>2.54</c:v>
                </c:pt>
                <c:pt idx="1397">
                  <c:v>2.69</c:v>
                </c:pt>
                <c:pt idx="1398">
                  <c:v>2.65</c:v>
                </c:pt>
                <c:pt idx="1399">
                  <c:v>2.77</c:v>
                </c:pt>
                <c:pt idx="1400">
                  <c:v>2.85</c:v>
                </c:pt>
                <c:pt idx="1401">
                  <c:v>3.06</c:v>
                </c:pt>
                <c:pt idx="1402">
                  <c:v>3.1</c:v>
                </c:pt>
                <c:pt idx="1403">
                  <c:v>3.25</c:v>
                </c:pt>
                <c:pt idx="1404">
                  <c:v>3.26</c:v>
                </c:pt>
                <c:pt idx="1405">
                  <c:v>3.37</c:v>
                </c:pt>
                <c:pt idx="1406">
                  <c:v>3.46</c:v>
                </c:pt>
                <c:pt idx="1407">
                  <c:v>3.5</c:v>
                </c:pt>
                <c:pt idx="1408">
                  <c:v>3.58</c:v>
                </c:pt>
                <c:pt idx="1409">
                  <c:v>3.61</c:v>
                </c:pt>
                <c:pt idx="1410">
                  <c:v>3.75</c:v>
                </c:pt>
                <c:pt idx="1411">
                  <c:v>3.84</c:v>
                </c:pt>
                <c:pt idx="1412">
                  <c:v>3.89</c:v>
                </c:pt>
                <c:pt idx="1413">
                  <c:v>3.92</c:v>
                </c:pt>
                <c:pt idx="1414">
                  <c:v>4.01</c:v>
                </c:pt>
                <c:pt idx="1415">
                  <c:v>3.95</c:v>
                </c:pt>
                <c:pt idx="1416">
                  <c:v>4.13</c:v>
                </c:pt>
                <c:pt idx="1417">
                  <c:v>4.08</c:v>
                </c:pt>
                <c:pt idx="1418">
                  <c:v>4.22</c:v>
                </c:pt>
                <c:pt idx="1419">
                  <c:v>4.22</c:v>
                </c:pt>
                <c:pt idx="1420">
                  <c:v>4.22</c:v>
                </c:pt>
                <c:pt idx="1421">
                  <c:v>4.1100000000000003</c:v>
                </c:pt>
                <c:pt idx="1422">
                  <c:v>4.17</c:v>
                </c:pt>
                <c:pt idx="1423">
                  <c:v>4.13</c:v>
                </c:pt>
                <c:pt idx="1424">
                  <c:v>4.12</c:v>
                </c:pt>
                <c:pt idx="1425">
                  <c:v>4.04</c:v>
                </c:pt>
                <c:pt idx="1426">
                  <c:v>4.0999999999999996</c:v>
                </c:pt>
                <c:pt idx="1427">
                  <c:v>4.05</c:v>
                </c:pt>
                <c:pt idx="1428">
                  <c:v>4.07</c:v>
                </c:pt>
                <c:pt idx="1429">
                  <c:v>4.08</c:v>
                </c:pt>
                <c:pt idx="1430">
                  <c:v>4.05</c:v>
                </c:pt>
                <c:pt idx="1431">
                  <c:v>3.92</c:v>
                </c:pt>
                <c:pt idx="1432">
                  <c:v>3.95</c:v>
                </c:pt>
                <c:pt idx="1433">
                  <c:v>3.85</c:v>
                </c:pt>
                <c:pt idx="1434">
                  <c:v>3.81</c:v>
                </c:pt>
                <c:pt idx="1435">
                  <c:v>3.59</c:v>
                </c:pt>
                <c:pt idx="1436">
                  <c:v>3.63</c:v>
                </c:pt>
                <c:pt idx="1437">
                  <c:v>3.55</c:v>
                </c:pt>
                <c:pt idx="1438">
                  <c:v>3.48</c:v>
                </c:pt>
                <c:pt idx="1439">
                  <c:v>3.45</c:v>
                </c:pt>
                <c:pt idx="1440">
                  <c:v>3.27</c:v>
                </c:pt>
                <c:pt idx="1441">
                  <c:v>3.33</c:v>
                </c:pt>
                <c:pt idx="1442">
                  <c:v>3.21</c:v>
                </c:pt>
                <c:pt idx="1443">
                  <c:v>3.15</c:v>
                </c:pt>
                <c:pt idx="1444">
                  <c:v>3</c:v>
                </c:pt>
                <c:pt idx="1445">
                  <c:v>2.97</c:v>
                </c:pt>
                <c:pt idx="1446">
                  <c:v>2.87</c:v>
                </c:pt>
                <c:pt idx="1447">
                  <c:v>2.7</c:v>
                </c:pt>
                <c:pt idx="1448">
                  <c:v>2.56</c:v>
                </c:pt>
                <c:pt idx="1449">
                  <c:v>2.5099999999999998</c:v>
                </c:pt>
                <c:pt idx="1450">
                  <c:v>2.4500000000000002</c:v>
                </c:pt>
                <c:pt idx="1451">
                  <c:v>2.38</c:v>
                </c:pt>
                <c:pt idx="1452">
                  <c:v>2.2200000000000002</c:v>
                </c:pt>
                <c:pt idx="1453">
                  <c:v>2.08</c:v>
                </c:pt>
                <c:pt idx="1454">
                  <c:v>1.98</c:v>
                </c:pt>
                <c:pt idx="1455">
                  <c:v>1.89</c:v>
                </c:pt>
                <c:pt idx="1456">
                  <c:v>1.74</c:v>
                </c:pt>
                <c:pt idx="1457">
                  <c:v>1.61</c:v>
                </c:pt>
                <c:pt idx="1458">
                  <c:v>1.53</c:v>
                </c:pt>
                <c:pt idx="1459">
                  <c:v>1.33</c:v>
                </c:pt>
                <c:pt idx="1460">
                  <c:v>1.25</c:v>
                </c:pt>
                <c:pt idx="1461">
                  <c:v>1.1499999999999999</c:v>
                </c:pt>
                <c:pt idx="1462">
                  <c:v>1.1299999999999999</c:v>
                </c:pt>
                <c:pt idx="1463">
                  <c:v>1.05</c:v>
                </c:pt>
                <c:pt idx="1464">
                  <c:v>0.94</c:v>
                </c:pt>
                <c:pt idx="1465">
                  <c:v>0.88</c:v>
                </c:pt>
                <c:pt idx="1466">
                  <c:v>0.62</c:v>
                </c:pt>
                <c:pt idx="1467">
                  <c:v>0.67</c:v>
                </c:pt>
                <c:pt idx="1468">
                  <c:v>0.59</c:v>
                </c:pt>
                <c:pt idx="1469">
                  <c:v>0.44</c:v>
                </c:pt>
                <c:pt idx="1470">
                  <c:v>0.57999999999999996</c:v>
                </c:pt>
                <c:pt idx="1471">
                  <c:v>0.41</c:v>
                </c:pt>
                <c:pt idx="1472">
                  <c:v>0.39</c:v>
                </c:pt>
                <c:pt idx="1473">
                  <c:v>0.26</c:v>
                </c:pt>
                <c:pt idx="1474">
                  <c:v>0.19</c:v>
                </c:pt>
                <c:pt idx="1475">
                  <c:v>0.12</c:v>
                </c:pt>
                <c:pt idx="1476">
                  <c:v>0.09</c:v>
                </c:pt>
                <c:pt idx="1477">
                  <c:v>0</c:v>
                </c:pt>
                <c:pt idx="1478">
                  <c:v>-7.0000000000000007E-2</c:v>
                </c:pt>
                <c:pt idx="1479">
                  <c:v>-7.0000000000000007E-2</c:v>
                </c:pt>
                <c:pt idx="1480">
                  <c:v>-0.14000000000000001</c:v>
                </c:pt>
                <c:pt idx="1481">
                  <c:v>-0.13</c:v>
                </c:pt>
                <c:pt idx="1482">
                  <c:v>-0.19</c:v>
                </c:pt>
                <c:pt idx="1483">
                  <c:v>-0.2</c:v>
                </c:pt>
                <c:pt idx="1484">
                  <c:v>-0.16</c:v>
                </c:pt>
                <c:pt idx="1485">
                  <c:v>-0.18</c:v>
                </c:pt>
                <c:pt idx="1486">
                  <c:v>-0.22</c:v>
                </c:pt>
                <c:pt idx="1487">
                  <c:v>-0.28999999999999998</c:v>
                </c:pt>
                <c:pt idx="1488">
                  <c:v>-0.21</c:v>
                </c:pt>
                <c:pt idx="1489">
                  <c:v>-0.15</c:v>
                </c:pt>
                <c:pt idx="1490">
                  <c:v>-0.14000000000000001</c:v>
                </c:pt>
                <c:pt idx="1491">
                  <c:v>-0.14000000000000001</c:v>
                </c:pt>
                <c:pt idx="1492">
                  <c:v>-0.05</c:v>
                </c:pt>
                <c:pt idx="1493">
                  <c:v>0.06</c:v>
                </c:pt>
                <c:pt idx="1494">
                  <c:v>0.11</c:v>
                </c:pt>
                <c:pt idx="1495">
                  <c:v>0.09</c:v>
                </c:pt>
                <c:pt idx="1496">
                  <c:v>0.2</c:v>
                </c:pt>
                <c:pt idx="1497">
                  <c:v>0.11</c:v>
                </c:pt>
                <c:pt idx="1498">
                  <c:v>0.17</c:v>
                </c:pt>
                <c:pt idx="1499">
                  <c:v>0.26</c:v>
                </c:pt>
                <c:pt idx="1500">
                  <c:v>0.42</c:v>
                </c:pt>
                <c:pt idx="1501">
                  <c:v>0.37</c:v>
                </c:pt>
                <c:pt idx="1502">
                  <c:v>0.64</c:v>
                </c:pt>
                <c:pt idx="1503">
                  <c:v>0.55000000000000004</c:v>
                </c:pt>
                <c:pt idx="1504">
                  <c:v>0.68</c:v>
                </c:pt>
                <c:pt idx="1505">
                  <c:v>0.84</c:v>
                </c:pt>
                <c:pt idx="1506">
                  <c:v>0.88</c:v>
                </c:pt>
                <c:pt idx="1507">
                  <c:v>1</c:v>
                </c:pt>
                <c:pt idx="1508">
                  <c:v>1.1000000000000001</c:v>
                </c:pt>
                <c:pt idx="1509">
                  <c:v>1.26</c:v>
                </c:pt>
                <c:pt idx="1510">
                  <c:v>1.28</c:v>
                </c:pt>
                <c:pt idx="1511">
                  <c:v>1.46</c:v>
                </c:pt>
                <c:pt idx="1512">
                  <c:v>1.54</c:v>
                </c:pt>
                <c:pt idx="1513">
                  <c:v>1.69</c:v>
                </c:pt>
                <c:pt idx="1514">
                  <c:v>1.79</c:v>
                </c:pt>
                <c:pt idx="1515">
                  <c:v>1.93</c:v>
                </c:pt>
                <c:pt idx="1516">
                  <c:v>2.08</c:v>
                </c:pt>
                <c:pt idx="1517">
                  <c:v>2.14</c:v>
                </c:pt>
                <c:pt idx="1518">
                  <c:v>2.2799999999999998</c:v>
                </c:pt>
                <c:pt idx="1519">
                  <c:v>2.2400000000000002</c:v>
                </c:pt>
                <c:pt idx="1520">
                  <c:v>2.39</c:v>
                </c:pt>
                <c:pt idx="1521">
                  <c:v>2.5299999999999998</c:v>
                </c:pt>
                <c:pt idx="1522">
                  <c:v>2.57</c:v>
                </c:pt>
                <c:pt idx="1523">
                  <c:v>2.7</c:v>
                </c:pt>
                <c:pt idx="1524">
                  <c:v>2.75</c:v>
                </c:pt>
                <c:pt idx="1525">
                  <c:v>2.84</c:v>
                </c:pt>
                <c:pt idx="1526">
                  <c:v>2.89</c:v>
                </c:pt>
                <c:pt idx="1527">
                  <c:v>2.89</c:v>
                </c:pt>
                <c:pt idx="1528">
                  <c:v>2.97</c:v>
                </c:pt>
                <c:pt idx="1529">
                  <c:v>3.21</c:v>
                </c:pt>
                <c:pt idx="1530">
                  <c:v>3.22</c:v>
                </c:pt>
                <c:pt idx="1531">
                  <c:v>3.23</c:v>
                </c:pt>
                <c:pt idx="1532">
                  <c:v>3.34</c:v>
                </c:pt>
                <c:pt idx="1533">
                  <c:v>3.42</c:v>
                </c:pt>
                <c:pt idx="1534">
                  <c:v>3.44</c:v>
                </c:pt>
                <c:pt idx="1535">
                  <c:v>3.44</c:v>
                </c:pt>
                <c:pt idx="1536">
                  <c:v>3.57</c:v>
                </c:pt>
                <c:pt idx="1537">
                  <c:v>3.52</c:v>
                </c:pt>
                <c:pt idx="1538">
                  <c:v>3.59</c:v>
                </c:pt>
                <c:pt idx="1539">
                  <c:v>3.61</c:v>
                </c:pt>
                <c:pt idx="1540">
                  <c:v>3.61</c:v>
                </c:pt>
                <c:pt idx="1541">
                  <c:v>3.58</c:v>
                </c:pt>
                <c:pt idx="1542">
                  <c:v>3.72</c:v>
                </c:pt>
                <c:pt idx="1543">
                  <c:v>3.6</c:v>
                </c:pt>
                <c:pt idx="1544">
                  <c:v>3.6</c:v>
                </c:pt>
                <c:pt idx="1545">
                  <c:v>3.47</c:v>
                </c:pt>
                <c:pt idx="1546">
                  <c:v>3.62</c:v>
                </c:pt>
                <c:pt idx="1547">
                  <c:v>3.64</c:v>
                </c:pt>
                <c:pt idx="1548">
                  <c:v>3.54</c:v>
                </c:pt>
                <c:pt idx="1549">
                  <c:v>3.51</c:v>
                </c:pt>
                <c:pt idx="1550">
                  <c:v>3.53</c:v>
                </c:pt>
                <c:pt idx="1551">
                  <c:v>3.33</c:v>
                </c:pt>
                <c:pt idx="1552">
                  <c:v>3.39</c:v>
                </c:pt>
                <c:pt idx="1553">
                  <c:v>3.54</c:v>
                </c:pt>
                <c:pt idx="1554">
                  <c:v>3.38</c:v>
                </c:pt>
                <c:pt idx="1555">
                  <c:v>3.3</c:v>
                </c:pt>
                <c:pt idx="1556">
                  <c:v>3.23</c:v>
                </c:pt>
                <c:pt idx="1557">
                  <c:v>3.1</c:v>
                </c:pt>
                <c:pt idx="1558">
                  <c:v>3.11</c:v>
                </c:pt>
                <c:pt idx="1559">
                  <c:v>3.05</c:v>
                </c:pt>
                <c:pt idx="1560">
                  <c:v>3.01</c:v>
                </c:pt>
                <c:pt idx="1561">
                  <c:v>3.01</c:v>
                </c:pt>
                <c:pt idx="1562">
                  <c:v>2.84</c:v>
                </c:pt>
                <c:pt idx="1563">
                  <c:v>2.81</c:v>
                </c:pt>
                <c:pt idx="1564">
                  <c:v>2.64</c:v>
                </c:pt>
                <c:pt idx="1565">
                  <c:v>2.46</c:v>
                </c:pt>
                <c:pt idx="1566">
                  <c:v>2.5299999999999998</c:v>
                </c:pt>
                <c:pt idx="1567">
                  <c:v>2.5299999999999998</c:v>
                </c:pt>
                <c:pt idx="1568">
                  <c:v>2.4</c:v>
                </c:pt>
                <c:pt idx="1569">
                  <c:v>2.29</c:v>
                </c:pt>
                <c:pt idx="1570">
                  <c:v>2.13</c:v>
                </c:pt>
                <c:pt idx="1571">
                  <c:v>2.11</c:v>
                </c:pt>
                <c:pt idx="1572">
                  <c:v>1.84</c:v>
                </c:pt>
                <c:pt idx="1573">
                  <c:v>1.69</c:v>
                </c:pt>
                <c:pt idx="1574">
                  <c:v>1.7</c:v>
                </c:pt>
                <c:pt idx="1575">
                  <c:v>1.69</c:v>
                </c:pt>
                <c:pt idx="1576">
                  <c:v>1.54</c:v>
                </c:pt>
                <c:pt idx="1577">
                  <c:v>1.42</c:v>
                </c:pt>
                <c:pt idx="1578">
                  <c:v>1.29</c:v>
                </c:pt>
                <c:pt idx="1579">
                  <c:v>1.28</c:v>
                </c:pt>
                <c:pt idx="1580">
                  <c:v>1.06</c:v>
                </c:pt>
                <c:pt idx="1581">
                  <c:v>0.99</c:v>
                </c:pt>
                <c:pt idx="1582">
                  <c:v>0.81</c:v>
                </c:pt>
                <c:pt idx="1583">
                  <c:v>0.87</c:v>
                </c:pt>
                <c:pt idx="1584">
                  <c:v>0.78</c:v>
                </c:pt>
                <c:pt idx="1585">
                  <c:v>0.69</c:v>
                </c:pt>
                <c:pt idx="1586">
                  <c:v>0.56000000000000005</c:v>
                </c:pt>
                <c:pt idx="1587">
                  <c:v>0.61</c:v>
                </c:pt>
                <c:pt idx="1588">
                  <c:v>0.42</c:v>
                </c:pt>
                <c:pt idx="1589">
                  <c:v>0.33</c:v>
                </c:pt>
                <c:pt idx="1590">
                  <c:v>0.32</c:v>
                </c:pt>
                <c:pt idx="1591">
                  <c:v>0.22</c:v>
                </c:pt>
                <c:pt idx="1592">
                  <c:v>0.22</c:v>
                </c:pt>
                <c:pt idx="1593">
                  <c:v>0.05</c:v>
                </c:pt>
                <c:pt idx="1594">
                  <c:v>-0.09</c:v>
                </c:pt>
                <c:pt idx="1595">
                  <c:v>-0.05</c:v>
                </c:pt>
                <c:pt idx="1596">
                  <c:v>-0.25</c:v>
                </c:pt>
                <c:pt idx="1597">
                  <c:v>-0.15</c:v>
                </c:pt>
                <c:pt idx="1598">
                  <c:v>-0.24</c:v>
                </c:pt>
                <c:pt idx="1599">
                  <c:v>-0.21</c:v>
                </c:pt>
                <c:pt idx="1600">
                  <c:v>-0.25</c:v>
                </c:pt>
                <c:pt idx="1601">
                  <c:v>-0.33</c:v>
                </c:pt>
                <c:pt idx="1602">
                  <c:v>-0.26</c:v>
                </c:pt>
                <c:pt idx="1603">
                  <c:v>-0.27</c:v>
                </c:pt>
                <c:pt idx="1604">
                  <c:v>-0.28000000000000003</c:v>
                </c:pt>
                <c:pt idx="1605">
                  <c:v>-0.28000000000000003</c:v>
                </c:pt>
                <c:pt idx="1606">
                  <c:v>-0.37</c:v>
                </c:pt>
                <c:pt idx="1607">
                  <c:v>-0.41</c:v>
                </c:pt>
                <c:pt idx="1608">
                  <c:v>-0.32</c:v>
                </c:pt>
                <c:pt idx="1609">
                  <c:v>-0.24</c:v>
                </c:pt>
                <c:pt idx="1610">
                  <c:v>-0.28000000000000003</c:v>
                </c:pt>
                <c:pt idx="1611">
                  <c:v>-0.26</c:v>
                </c:pt>
                <c:pt idx="1612">
                  <c:v>-0.31</c:v>
                </c:pt>
                <c:pt idx="1613">
                  <c:v>-0.12</c:v>
                </c:pt>
                <c:pt idx="1614">
                  <c:v>-0.13</c:v>
                </c:pt>
                <c:pt idx="1615">
                  <c:v>0.02</c:v>
                </c:pt>
                <c:pt idx="1616">
                  <c:v>0</c:v>
                </c:pt>
                <c:pt idx="1617">
                  <c:v>0.14000000000000001</c:v>
                </c:pt>
                <c:pt idx="1618">
                  <c:v>0.06</c:v>
                </c:pt>
                <c:pt idx="1619">
                  <c:v>0.14000000000000001</c:v>
                </c:pt>
                <c:pt idx="1620">
                  <c:v>0.3</c:v>
                </c:pt>
                <c:pt idx="1621">
                  <c:v>0.39</c:v>
                </c:pt>
                <c:pt idx="1622">
                  <c:v>0.35</c:v>
                </c:pt>
                <c:pt idx="1623">
                  <c:v>0.47</c:v>
                </c:pt>
                <c:pt idx="1624">
                  <c:v>0.55000000000000004</c:v>
                </c:pt>
                <c:pt idx="1625">
                  <c:v>0.63</c:v>
                </c:pt>
                <c:pt idx="1626">
                  <c:v>0.74</c:v>
                </c:pt>
                <c:pt idx="1627">
                  <c:v>0.79</c:v>
                </c:pt>
                <c:pt idx="1628">
                  <c:v>0.78</c:v>
                </c:pt>
                <c:pt idx="1629">
                  <c:v>0.97</c:v>
                </c:pt>
                <c:pt idx="1630">
                  <c:v>1.19</c:v>
                </c:pt>
                <c:pt idx="1631">
                  <c:v>1.29</c:v>
                </c:pt>
                <c:pt idx="1632">
                  <c:v>1.22</c:v>
                </c:pt>
                <c:pt idx="1633">
                  <c:v>1.39</c:v>
                </c:pt>
                <c:pt idx="1634">
                  <c:v>1.51</c:v>
                </c:pt>
                <c:pt idx="1635">
                  <c:v>1.59</c:v>
                </c:pt>
                <c:pt idx="1636">
                  <c:v>1.66</c:v>
                </c:pt>
                <c:pt idx="1637">
                  <c:v>1.85</c:v>
                </c:pt>
                <c:pt idx="1638">
                  <c:v>1.81</c:v>
                </c:pt>
                <c:pt idx="1639">
                  <c:v>1.85</c:v>
                </c:pt>
                <c:pt idx="1640">
                  <c:v>1.95</c:v>
                </c:pt>
                <c:pt idx="1641">
                  <c:v>2.08</c:v>
                </c:pt>
                <c:pt idx="1642">
                  <c:v>2.19</c:v>
                </c:pt>
                <c:pt idx="1643">
                  <c:v>2.17</c:v>
                </c:pt>
                <c:pt idx="1644">
                  <c:v>2.3199999999999998</c:v>
                </c:pt>
                <c:pt idx="1645">
                  <c:v>2.27</c:v>
                </c:pt>
                <c:pt idx="1646">
                  <c:v>2.46</c:v>
                </c:pt>
                <c:pt idx="1647">
                  <c:v>2.48</c:v>
                </c:pt>
                <c:pt idx="1648">
                  <c:v>2.57</c:v>
                </c:pt>
                <c:pt idx="1649">
                  <c:v>2.7</c:v>
                </c:pt>
                <c:pt idx="1650">
                  <c:v>2.64</c:v>
                </c:pt>
                <c:pt idx="1651">
                  <c:v>2.75</c:v>
                </c:pt>
                <c:pt idx="1652">
                  <c:v>2.95</c:v>
                </c:pt>
                <c:pt idx="1653">
                  <c:v>2.96</c:v>
                </c:pt>
                <c:pt idx="1654">
                  <c:v>3.06</c:v>
                </c:pt>
                <c:pt idx="1655">
                  <c:v>3.08</c:v>
                </c:pt>
                <c:pt idx="1656">
                  <c:v>3.2</c:v>
                </c:pt>
                <c:pt idx="1657">
                  <c:v>3.24</c:v>
                </c:pt>
                <c:pt idx="1658">
                  <c:v>3.27</c:v>
                </c:pt>
                <c:pt idx="1659">
                  <c:v>3.38</c:v>
                </c:pt>
                <c:pt idx="1660">
                  <c:v>3.55</c:v>
                </c:pt>
                <c:pt idx="1661">
                  <c:v>3.56</c:v>
                </c:pt>
                <c:pt idx="1662">
                  <c:v>3.6</c:v>
                </c:pt>
                <c:pt idx="1663">
                  <c:v>3.67</c:v>
                </c:pt>
                <c:pt idx="1664">
                  <c:v>3.6</c:v>
                </c:pt>
                <c:pt idx="1665">
                  <c:v>3.7</c:v>
                </c:pt>
                <c:pt idx="1666">
                  <c:v>3.67</c:v>
                </c:pt>
                <c:pt idx="1667">
                  <c:v>3.68</c:v>
                </c:pt>
                <c:pt idx="1668">
                  <c:v>3.63</c:v>
                </c:pt>
                <c:pt idx="1669">
                  <c:v>3.63</c:v>
                </c:pt>
                <c:pt idx="1670">
                  <c:v>3.73</c:v>
                </c:pt>
                <c:pt idx="1671">
                  <c:v>3.63</c:v>
                </c:pt>
                <c:pt idx="1672">
                  <c:v>3.54</c:v>
                </c:pt>
                <c:pt idx="1673">
                  <c:v>3.5</c:v>
                </c:pt>
                <c:pt idx="1674">
                  <c:v>3.6</c:v>
                </c:pt>
                <c:pt idx="1675">
                  <c:v>3.65</c:v>
                </c:pt>
                <c:pt idx="1676">
                  <c:v>3.59</c:v>
                </c:pt>
                <c:pt idx="1677">
                  <c:v>3.57</c:v>
                </c:pt>
                <c:pt idx="1678">
                  <c:v>3.44</c:v>
                </c:pt>
                <c:pt idx="1679">
                  <c:v>3.44</c:v>
                </c:pt>
                <c:pt idx="1680">
                  <c:v>3.51</c:v>
                </c:pt>
                <c:pt idx="1681">
                  <c:v>3.44</c:v>
                </c:pt>
                <c:pt idx="1682">
                  <c:v>3.51</c:v>
                </c:pt>
                <c:pt idx="1683">
                  <c:v>3.4</c:v>
                </c:pt>
                <c:pt idx="1684">
                  <c:v>3.27</c:v>
                </c:pt>
                <c:pt idx="1685">
                  <c:v>3.13</c:v>
                </c:pt>
                <c:pt idx="1686">
                  <c:v>3.03</c:v>
                </c:pt>
                <c:pt idx="1687">
                  <c:v>3.04</c:v>
                </c:pt>
                <c:pt idx="1688">
                  <c:v>3.03</c:v>
                </c:pt>
                <c:pt idx="1689">
                  <c:v>2.95</c:v>
                </c:pt>
                <c:pt idx="1690">
                  <c:v>2.8</c:v>
                </c:pt>
                <c:pt idx="1691">
                  <c:v>2.88</c:v>
                </c:pt>
                <c:pt idx="1692">
                  <c:v>2.69</c:v>
                </c:pt>
                <c:pt idx="1693">
                  <c:v>2.5299999999999998</c:v>
                </c:pt>
                <c:pt idx="1694">
                  <c:v>2.36</c:v>
                </c:pt>
                <c:pt idx="1695">
                  <c:v>2.31</c:v>
                </c:pt>
                <c:pt idx="1696">
                  <c:v>2.31</c:v>
                </c:pt>
                <c:pt idx="1697">
                  <c:v>2.17</c:v>
                </c:pt>
                <c:pt idx="1698">
                  <c:v>2.09</c:v>
                </c:pt>
                <c:pt idx="1699">
                  <c:v>1.86</c:v>
                </c:pt>
                <c:pt idx="1700">
                  <c:v>1.61</c:v>
                </c:pt>
                <c:pt idx="1701">
                  <c:v>1.41</c:v>
                </c:pt>
                <c:pt idx="1702">
                  <c:v>1.51</c:v>
                </c:pt>
                <c:pt idx="1703">
                  <c:v>1.45</c:v>
                </c:pt>
                <c:pt idx="1704">
                  <c:v>1.33</c:v>
                </c:pt>
                <c:pt idx="1705">
                  <c:v>1.03</c:v>
                </c:pt>
                <c:pt idx="1706">
                  <c:v>1.27</c:v>
                </c:pt>
                <c:pt idx="1707">
                  <c:v>0.93</c:v>
                </c:pt>
                <c:pt idx="1708">
                  <c:v>0.89</c:v>
                </c:pt>
                <c:pt idx="1709">
                  <c:v>0.78</c:v>
                </c:pt>
                <c:pt idx="1710">
                  <c:v>0.69</c:v>
                </c:pt>
                <c:pt idx="1711">
                  <c:v>0.62</c:v>
                </c:pt>
                <c:pt idx="1712">
                  <c:v>0.52</c:v>
                </c:pt>
                <c:pt idx="1713">
                  <c:v>0.48</c:v>
                </c:pt>
                <c:pt idx="1714">
                  <c:v>0.43</c:v>
                </c:pt>
                <c:pt idx="1715">
                  <c:v>0.43</c:v>
                </c:pt>
                <c:pt idx="1716">
                  <c:v>0.32</c:v>
                </c:pt>
                <c:pt idx="1717">
                  <c:v>0.28000000000000003</c:v>
                </c:pt>
                <c:pt idx="1718">
                  <c:v>0.23</c:v>
                </c:pt>
                <c:pt idx="1719">
                  <c:v>0.21</c:v>
                </c:pt>
                <c:pt idx="1720">
                  <c:v>0.13</c:v>
                </c:pt>
                <c:pt idx="1721">
                  <c:v>0.18</c:v>
                </c:pt>
                <c:pt idx="1722">
                  <c:v>0.14000000000000001</c:v>
                </c:pt>
                <c:pt idx="1723">
                  <c:v>0.16</c:v>
                </c:pt>
                <c:pt idx="1724">
                  <c:v>7.0000000000000007E-2</c:v>
                </c:pt>
                <c:pt idx="1725">
                  <c:v>0.2</c:v>
                </c:pt>
                <c:pt idx="1726">
                  <c:v>0.14000000000000001</c:v>
                </c:pt>
                <c:pt idx="1727">
                  <c:v>0.04</c:v>
                </c:pt>
                <c:pt idx="1728">
                  <c:v>0.17</c:v>
                </c:pt>
                <c:pt idx="1729">
                  <c:v>0.15</c:v>
                </c:pt>
                <c:pt idx="1730">
                  <c:v>0.25</c:v>
                </c:pt>
                <c:pt idx="1731">
                  <c:v>0.17</c:v>
                </c:pt>
                <c:pt idx="1732">
                  <c:v>0.34</c:v>
                </c:pt>
                <c:pt idx="1733">
                  <c:v>0.12</c:v>
                </c:pt>
                <c:pt idx="1734">
                  <c:v>0.26</c:v>
                </c:pt>
                <c:pt idx="1735">
                  <c:v>0.28000000000000003</c:v>
                </c:pt>
                <c:pt idx="1736">
                  <c:v>0.19</c:v>
                </c:pt>
                <c:pt idx="1737">
                  <c:v>0.38</c:v>
                </c:pt>
                <c:pt idx="1738">
                  <c:v>0.39</c:v>
                </c:pt>
                <c:pt idx="1739">
                  <c:v>0.5</c:v>
                </c:pt>
                <c:pt idx="1740">
                  <c:v>0.41</c:v>
                </c:pt>
                <c:pt idx="1741">
                  <c:v>0.38</c:v>
                </c:pt>
                <c:pt idx="1742">
                  <c:v>0.63</c:v>
                </c:pt>
                <c:pt idx="1743">
                  <c:v>0.56999999999999995</c:v>
                </c:pt>
                <c:pt idx="1744">
                  <c:v>0.6</c:v>
                </c:pt>
                <c:pt idx="1745">
                  <c:v>0.61</c:v>
                </c:pt>
                <c:pt idx="1746">
                  <c:v>0.69</c:v>
                </c:pt>
                <c:pt idx="1747">
                  <c:v>0.76</c:v>
                </c:pt>
                <c:pt idx="1748">
                  <c:v>0.98</c:v>
                </c:pt>
                <c:pt idx="1749">
                  <c:v>1.0900000000000001</c:v>
                </c:pt>
                <c:pt idx="1750">
                  <c:v>1.0900000000000001</c:v>
                </c:pt>
                <c:pt idx="1751">
                  <c:v>1.1200000000000001</c:v>
                </c:pt>
                <c:pt idx="1752">
                  <c:v>1.2</c:v>
                </c:pt>
                <c:pt idx="1753">
                  <c:v>1.22</c:v>
                </c:pt>
                <c:pt idx="1754">
                  <c:v>1.47</c:v>
                </c:pt>
                <c:pt idx="1755">
                  <c:v>1.59</c:v>
                </c:pt>
                <c:pt idx="1756">
                  <c:v>1.77</c:v>
                </c:pt>
                <c:pt idx="1757">
                  <c:v>1.81</c:v>
                </c:pt>
                <c:pt idx="1758">
                  <c:v>1.94</c:v>
                </c:pt>
                <c:pt idx="1759">
                  <c:v>1.96</c:v>
                </c:pt>
                <c:pt idx="1760">
                  <c:v>2.2599999999999998</c:v>
                </c:pt>
                <c:pt idx="1761">
                  <c:v>2.2000000000000002</c:v>
                </c:pt>
                <c:pt idx="1762">
                  <c:v>2.38</c:v>
                </c:pt>
                <c:pt idx="1763">
                  <c:v>2.36</c:v>
                </c:pt>
                <c:pt idx="1764">
                  <c:v>2.59</c:v>
                </c:pt>
                <c:pt idx="1765">
                  <c:v>2.74</c:v>
                </c:pt>
                <c:pt idx="1766">
                  <c:v>2.73</c:v>
                </c:pt>
                <c:pt idx="1767">
                  <c:v>2.86</c:v>
                </c:pt>
                <c:pt idx="1768">
                  <c:v>2.98</c:v>
                </c:pt>
                <c:pt idx="1769">
                  <c:v>3.04</c:v>
                </c:pt>
                <c:pt idx="1770">
                  <c:v>3.2</c:v>
                </c:pt>
                <c:pt idx="1771">
                  <c:v>3.29</c:v>
                </c:pt>
                <c:pt idx="1772">
                  <c:v>3.25</c:v>
                </c:pt>
                <c:pt idx="1773">
                  <c:v>3.29</c:v>
                </c:pt>
                <c:pt idx="1774">
                  <c:v>3.33</c:v>
                </c:pt>
                <c:pt idx="1775">
                  <c:v>3.44</c:v>
                </c:pt>
                <c:pt idx="1776">
                  <c:v>3.46</c:v>
                </c:pt>
                <c:pt idx="1777">
                  <c:v>3.6</c:v>
                </c:pt>
                <c:pt idx="1778">
                  <c:v>3.66</c:v>
                </c:pt>
                <c:pt idx="1779">
                  <c:v>3.8</c:v>
                </c:pt>
                <c:pt idx="1780">
                  <c:v>3.67</c:v>
                </c:pt>
                <c:pt idx="1781">
                  <c:v>3.71</c:v>
                </c:pt>
                <c:pt idx="1782">
                  <c:v>3.77</c:v>
                </c:pt>
                <c:pt idx="1783">
                  <c:v>3.75</c:v>
                </c:pt>
                <c:pt idx="1784">
                  <c:v>3.74</c:v>
                </c:pt>
                <c:pt idx="1785">
                  <c:v>3.79</c:v>
                </c:pt>
                <c:pt idx="1786">
                  <c:v>3.92</c:v>
                </c:pt>
                <c:pt idx="1787">
                  <c:v>4.01</c:v>
                </c:pt>
                <c:pt idx="1788">
                  <c:v>3.77</c:v>
                </c:pt>
                <c:pt idx="1789">
                  <c:v>3.96</c:v>
                </c:pt>
                <c:pt idx="1790">
                  <c:v>3.89</c:v>
                </c:pt>
                <c:pt idx="1791">
                  <c:v>3.85</c:v>
                </c:pt>
                <c:pt idx="1792">
                  <c:v>3.87</c:v>
                </c:pt>
                <c:pt idx="1793">
                  <c:v>4</c:v>
                </c:pt>
                <c:pt idx="1794">
                  <c:v>3.99</c:v>
                </c:pt>
                <c:pt idx="1795">
                  <c:v>3.95</c:v>
                </c:pt>
                <c:pt idx="1796">
                  <c:v>4.03</c:v>
                </c:pt>
                <c:pt idx="1797">
                  <c:v>3.96</c:v>
                </c:pt>
                <c:pt idx="1798">
                  <c:v>3.91</c:v>
                </c:pt>
                <c:pt idx="1799">
                  <c:v>3.89</c:v>
                </c:pt>
                <c:pt idx="1800">
                  <c:v>3.88</c:v>
                </c:pt>
                <c:pt idx="1801">
                  <c:v>3.76</c:v>
                </c:pt>
                <c:pt idx="1802">
                  <c:v>3.72</c:v>
                </c:pt>
                <c:pt idx="1803">
                  <c:v>3.7</c:v>
                </c:pt>
                <c:pt idx="1804">
                  <c:v>3.77</c:v>
                </c:pt>
                <c:pt idx="1805">
                  <c:v>3.57</c:v>
                </c:pt>
                <c:pt idx="1806">
                  <c:v>3.62</c:v>
                </c:pt>
                <c:pt idx="1807">
                  <c:v>3.42</c:v>
                </c:pt>
                <c:pt idx="1808">
                  <c:v>3.37</c:v>
                </c:pt>
                <c:pt idx="1809">
                  <c:v>3.37</c:v>
                </c:pt>
                <c:pt idx="1810">
                  <c:v>3.49</c:v>
                </c:pt>
                <c:pt idx="1811">
                  <c:v>3.14</c:v>
                </c:pt>
                <c:pt idx="1812">
                  <c:v>2.84</c:v>
                </c:pt>
                <c:pt idx="1813">
                  <c:v>2.5299999999999998</c:v>
                </c:pt>
                <c:pt idx="1814">
                  <c:v>2.8</c:v>
                </c:pt>
                <c:pt idx="1815">
                  <c:v>2.6</c:v>
                </c:pt>
                <c:pt idx="1816">
                  <c:v>2.4700000000000002</c:v>
                </c:pt>
                <c:pt idx="1817">
                  <c:v>2.4500000000000002</c:v>
                </c:pt>
                <c:pt idx="1818">
                  <c:v>2.5</c:v>
                </c:pt>
                <c:pt idx="1819">
                  <c:v>2.42</c:v>
                </c:pt>
                <c:pt idx="1820">
                  <c:v>2.2599999999999998</c:v>
                </c:pt>
                <c:pt idx="1821">
                  <c:v>2.06</c:v>
                </c:pt>
                <c:pt idx="1822">
                  <c:v>1.78</c:v>
                </c:pt>
                <c:pt idx="1823">
                  <c:v>1.65</c:v>
                </c:pt>
                <c:pt idx="1824">
                  <c:v>1.62</c:v>
                </c:pt>
                <c:pt idx="1825">
                  <c:v>1.39</c:v>
                </c:pt>
                <c:pt idx="1826">
                  <c:v>1.19</c:v>
                </c:pt>
                <c:pt idx="1827">
                  <c:v>1.07</c:v>
                </c:pt>
                <c:pt idx="1828">
                  <c:v>0.85</c:v>
                </c:pt>
                <c:pt idx="1829">
                  <c:v>0.72</c:v>
                </c:pt>
                <c:pt idx="1830">
                  <c:v>0.52</c:v>
                </c:pt>
                <c:pt idx="1831">
                  <c:v>0.39</c:v>
                </c:pt>
                <c:pt idx="1832">
                  <c:v>0.22</c:v>
                </c:pt>
                <c:pt idx="1833">
                  <c:v>-0.01</c:v>
                </c:pt>
                <c:pt idx="1834">
                  <c:v>-0.16</c:v>
                </c:pt>
                <c:pt idx="1835">
                  <c:v>-0.33</c:v>
                </c:pt>
                <c:pt idx="1836">
                  <c:v>-0.38</c:v>
                </c:pt>
                <c:pt idx="1837">
                  <c:v>-0.53</c:v>
                </c:pt>
                <c:pt idx="1838">
                  <c:v>-0.52</c:v>
                </c:pt>
                <c:pt idx="1839">
                  <c:v>-0.45</c:v>
                </c:pt>
                <c:pt idx="1840">
                  <c:v>-0.49</c:v>
                </c:pt>
                <c:pt idx="1841">
                  <c:v>-0.47</c:v>
                </c:pt>
                <c:pt idx="1842">
                  <c:v>-0.62</c:v>
                </c:pt>
                <c:pt idx="1843">
                  <c:v>-0.61</c:v>
                </c:pt>
                <c:pt idx="1844">
                  <c:v>-0.55000000000000004</c:v>
                </c:pt>
                <c:pt idx="1845">
                  <c:v>-0.45</c:v>
                </c:pt>
                <c:pt idx="1846">
                  <c:v>-0.42</c:v>
                </c:pt>
                <c:pt idx="1847">
                  <c:v>-0.38</c:v>
                </c:pt>
                <c:pt idx="1848">
                  <c:v>-0.2</c:v>
                </c:pt>
                <c:pt idx="1849">
                  <c:v>-0.32</c:v>
                </c:pt>
                <c:pt idx="1850">
                  <c:v>-0.26</c:v>
                </c:pt>
                <c:pt idx="1851">
                  <c:v>-0.24</c:v>
                </c:pt>
                <c:pt idx="1852">
                  <c:v>-0.31</c:v>
                </c:pt>
                <c:pt idx="1853">
                  <c:v>-0.22</c:v>
                </c:pt>
                <c:pt idx="1854">
                  <c:v>-0.21</c:v>
                </c:pt>
                <c:pt idx="1855">
                  <c:v>-0.1</c:v>
                </c:pt>
                <c:pt idx="1856">
                  <c:v>-0.16</c:v>
                </c:pt>
                <c:pt idx="1857">
                  <c:v>-0.15</c:v>
                </c:pt>
                <c:pt idx="1858">
                  <c:v>-0.1</c:v>
                </c:pt>
                <c:pt idx="1859">
                  <c:v>-0.06</c:v>
                </c:pt>
                <c:pt idx="1860">
                  <c:v>-0.1</c:v>
                </c:pt>
                <c:pt idx="1861">
                  <c:v>0.11</c:v>
                </c:pt>
                <c:pt idx="1862">
                  <c:v>0.16</c:v>
                </c:pt>
                <c:pt idx="1863">
                  <c:v>0.21</c:v>
                </c:pt>
                <c:pt idx="1864">
                  <c:v>0.3</c:v>
                </c:pt>
                <c:pt idx="1865">
                  <c:v>0.27</c:v>
                </c:pt>
                <c:pt idx="1866">
                  <c:v>0.28999999999999998</c:v>
                </c:pt>
                <c:pt idx="1867">
                  <c:v>0.24</c:v>
                </c:pt>
                <c:pt idx="1868">
                  <c:v>0.24</c:v>
                </c:pt>
                <c:pt idx="1869">
                  <c:v>0.2</c:v>
                </c:pt>
                <c:pt idx="1870">
                  <c:v>0.21</c:v>
                </c:pt>
                <c:pt idx="1871">
                  <c:v>0.31</c:v>
                </c:pt>
                <c:pt idx="1872">
                  <c:v>0.28000000000000003</c:v>
                </c:pt>
                <c:pt idx="1873">
                  <c:v>0.34</c:v>
                </c:pt>
                <c:pt idx="1874">
                  <c:v>0.61</c:v>
                </c:pt>
                <c:pt idx="1875">
                  <c:v>0.59</c:v>
                </c:pt>
                <c:pt idx="1876">
                  <c:v>0.71</c:v>
                </c:pt>
                <c:pt idx="1877">
                  <c:v>0.8</c:v>
                </c:pt>
                <c:pt idx="1878">
                  <c:v>0.84</c:v>
                </c:pt>
                <c:pt idx="1879">
                  <c:v>0.64</c:v>
                </c:pt>
                <c:pt idx="1880">
                  <c:v>0.84</c:v>
                </c:pt>
                <c:pt idx="1881">
                  <c:v>0.89</c:v>
                </c:pt>
                <c:pt idx="1882">
                  <c:v>1.23</c:v>
                </c:pt>
                <c:pt idx="1883">
                  <c:v>1.25</c:v>
                </c:pt>
                <c:pt idx="1884">
                  <c:v>1.3</c:v>
                </c:pt>
                <c:pt idx="1885">
                  <c:v>1.53</c:v>
                </c:pt>
                <c:pt idx="1886">
                  <c:v>1.79</c:v>
                </c:pt>
                <c:pt idx="1887">
                  <c:v>1.87</c:v>
                </c:pt>
                <c:pt idx="1888">
                  <c:v>1.89</c:v>
                </c:pt>
                <c:pt idx="1889">
                  <c:v>1.87</c:v>
                </c:pt>
                <c:pt idx="1890">
                  <c:v>2</c:v>
                </c:pt>
                <c:pt idx="1891">
                  <c:v>2.1</c:v>
                </c:pt>
                <c:pt idx="1892">
                  <c:v>2.08</c:v>
                </c:pt>
                <c:pt idx="1893">
                  <c:v>2.17</c:v>
                </c:pt>
                <c:pt idx="1894">
                  <c:v>2.2999999999999998</c:v>
                </c:pt>
                <c:pt idx="1895">
                  <c:v>2.4900000000000002</c:v>
                </c:pt>
                <c:pt idx="1896">
                  <c:v>2.56</c:v>
                </c:pt>
                <c:pt idx="1897">
                  <c:v>2.62</c:v>
                </c:pt>
                <c:pt idx="1898">
                  <c:v>2.66</c:v>
                </c:pt>
                <c:pt idx="1899">
                  <c:v>2.79</c:v>
                </c:pt>
                <c:pt idx="1900">
                  <c:v>2.83</c:v>
                </c:pt>
                <c:pt idx="1901">
                  <c:v>2.88</c:v>
                </c:pt>
                <c:pt idx="1902">
                  <c:v>3.09</c:v>
                </c:pt>
                <c:pt idx="1903">
                  <c:v>3.01</c:v>
                </c:pt>
                <c:pt idx="1904">
                  <c:v>3.18</c:v>
                </c:pt>
                <c:pt idx="1905">
                  <c:v>3.15</c:v>
                </c:pt>
                <c:pt idx="1906">
                  <c:v>3.17</c:v>
                </c:pt>
                <c:pt idx="1907">
                  <c:v>3.19</c:v>
                </c:pt>
                <c:pt idx="1908">
                  <c:v>3.23</c:v>
                </c:pt>
                <c:pt idx="1909">
                  <c:v>3.39</c:v>
                </c:pt>
                <c:pt idx="1910">
                  <c:v>3.53</c:v>
                </c:pt>
                <c:pt idx="1911">
                  <c:v>3.53</c:v>
                </c:pt>
                <c:pt idx="1912">
                  <c:v>3.59</c:v>
                </c:pt>
                <c:pt idx="1913">
                  <c:v>3.67</c:v>
                </c:pt>
                <c:pt idx="1914">
                  <c:v>3.62</c:v>
                </c:pt>
                <c:pt idx="1915">
                  <c:v>3.67</c:v>
                </c:pt>
                <c:pt idx="1916">
                  <c:v>3.73</c:v>
                </c:pt>
                <c:pt idx="1917">
                  <c:v>3.67</c:v>
                </c:pt>
                <c:pt idx="1918">
                  <c:v>3.65</c:v>
                </c:pt>
                <c:pt idx="1919">
                  <c:v>3.55</c:v>
                </c:pt>
                <c:pt idx="1920">
                  <c:v>3.66</c:v>
                </c:pt>
                <c:pt idx="1921">
                  <c:v>3.54</c:v>
                </c:pt>
                <c:pt idx="1922">
                  <c:v>3.49</c:v>
                </c:pt>
                <c:pt idx="1923">
                  <c:v>3.49</c:v>
                </c:pt>
                <c:pt idx="1924">
                  <c:v>3.44</c:v>
                </c:pt>
                <c:pt idx="1925">
                  <c:v>3.39</c:v>
                </c:pt>
                <c:pt idx="1926">
                  <c:v>3.27</c:v>
                </c:pt>
                <c:pt idx="1927">
                  <c:v>3.31</c:v>
                </c:pt>
                <c:pt idx="1928">
                  <c:v>3.28</c:v>
                </c:pt>
                <c:pt idx="1929">
                  <c:v>3.24</c:v>
                </c:pt>
                <c:pt idx="1930">
                  <c:v>3.21</c:v>
                </c:pt>
                <c:pt idx="1931">
                  <c:v>3.12</c:v>
                </c:pt>
                <c:pt idx="1932">
                  <c:v>3.14</c:v>
                </c:pt>
                <c:pt idx="1933">
                  <c:v>3.03</c:v>
                </c:pt>
                <c:pt idx="1934">
                  <c:v>2.87</c:v>
                </c:pt>
                <c:pt idx="1935">
                  <c:v>2.83</c:v>
                </c:pt>
                <c:pt idx="1936">
                  <c:v>2.75</c:v>
                </c:pt>
                <c:pt idx="1937">
                  <c:v>2.7</c:v>
                </c:pt>
                <c:pt idx="1938">
                  <c:v>2.62</c:v>
                </c:pt>
                <c:pt idx="1939">
                  <c:v>2.62</c:v>
                </c:pt>
                <c:pt idx="1940">
                  <c:v>2.66</c:v>
                </c:pt>
                <c:pt idx="1941">
                  <c:v>2.52</c:v>
                </c:pt>
                <c:pt idx="1942">
                  <c:v>2.48</c:v>
                </c:pt>
                <c:pt idx="1943">
                  <c:v>2.1800000000000002</c:v>
                </c:pt>
                <c:pt idx="1944">
                  <c:v>2.14</c:v>
                </c:pt>
                <c:pt idx="1945">
                  <c:v>1.99</c:v>
                </c:pt>
                <c:pt idx="1946">
                  <c:v>1.91</c:v>
                </c:pt>
                <c:pt idx="1947">
                  <c:v>1.88</c:v>
                </c:pt>
                <c:pt idx="1948">
                  <c:v>1.87</c:v>
                </c:pt>
                <c:pt idx="1949">
                  <c:v>1.72</c:v>
                </c:pt>
                <c:pt idx="1950">
                  <c:v>1.66</c:v>
                </c:pt>
                <c:pt idx="1951">
                  <c:v>1.5</c:v>
                </c:pt>
                <c:pt idx="1952">
                  <c:v>1.49</c:v>
                </c:pt>
                <c:pt idx="1953">
                  <c:v>1.31</c:v>
                </c:pt>
                <c:pt idx="1954">
                  <c:v>1.08</c:v>
                </c:pt>
                <c:pt idx="1955">
                  <c:v>1.1000000000000001</c:v>
                </c:pt>
                <c:pt idx="1956">
                  <c:v>1</c:v>
                </c:pt>
                <c:pt idx="1957">
                  <c:v>0.83</c:v>
                </c:pt>
                <c:pt idx="1958">
                  <c:v>0.7</c:v>
                </c:pt>
                <c:pt idx="1959">
                  <c:v>0.64</c:v>
                </c:pt>
                <c:pt idx="1960">
                  <c:v>0.56000000000000005</c:v>
                </c:pt>
                <c:pt idx="1961">
                  <c:v>0.5</c:v>
                </c:pt>
                <c:pt idx="1962">
                  <c:v>0.43</c:v>
                </c:pt>
                <c:pt idx="1963">
                  <c:v>0.43</c:v>
                </c:pt>
                <c:pt idx="1964">
                  <c:v>0.51</c:v>
                </c:pt>
                <c:pt idx="1965">
                  <c:v>0.33</c:v>
                </c:pt>
                <c:pt idx="1966">
                  <c:v>0.22</c:v>
                </c:pt>
                <c:pt idx="1967">
                  <c:v>0.23</c:v>
                </c:pt>
                <c:pt idx="1968">
                  <c:v>0.33</c:v>
                </c:pt>
                <c:pt idx="1969">
                  <c:v>0.11</c:v>
                </c:pt>
                <c:pt idx="1970">
                  <c:v>7.0000000000000007E-2</c:v>
                </c:pt>
                <c:pt idx="1971">
                  <c:v>-7.0000000000000007E-2</c:v>
                </c:pt>
                <c:pt idx="1972">
                  <c:v>-0.1</c:v>
                </c:pt>
                <c:pt idx="1973">
                  <c:v>-0.11</c:v>
                </c:pt>
                <c:pt idx="1974">
                  <c:v>-0.08</c:v>
                </c:pt>
                <c:pt idx="1975">
                  <c:v>-0.1</c:v>
                </c:pt>
                <c:pt idx="1976">
                  <c:v>-7.0000000000000007E-2</c:v>
                </c:pt>
                <c:pt idx="1977">
                  <c:v>-0.1</c:v>
                </c:pt>
                <c:pt idx="1978">
                  <c:v>-0.11</c:v>
                </c:pt>
                <c:pt idx="1979">
                  <c:v>-0.06</c:v>
                </c:pt>
                <c:pt idx="1980">
                  <c:v>-0.06</c:v>
                </c:pt>
                <c:pt idx="1981">
                  <c:v>-0.04</c:v>
                </c:pt>
                <c:pt idx="1982">
                  <c:v>-0.13</c:v>
                </c:pt>
                <c:pt idx="1983">
                  <c:v>-0.03</c:v>
                </c:pt>
                <c:pt idx="1984">
                  <c:v>-0.05</c:v>
                </c:pt>
                <c:pt idx="1985">
                  <c:v>-0.02</c:v>
                </c:pt>
                <c:pt idx="1986">
                  <c:v>-0.01</c:v>
                </c:pt>
                <c:pt idx="1987">
                  <c:v>-0.02</c:v>
                </c:pt>
                <c:pt idx="1988">
                  <c:v>0.01</c:v>
                </c:pt>
                <c:pt idx="1989">
                  <c:v>0.08</c:v>
                </c:pt>
                <c:pt idx="1990">
                  <c:v>0.05</c:v>
                </c:pt>
                <c:pt idx="1991">
                  <c:v>0.13</c:v>
                </c:pt>
                <c:pt idx="1992">
                  <c:v>0.19</c:v>
                </c:pt>
                <c:pt idx="1993">
                  <c:v>0.19</c:v>
                </c:pt>
                <c:pt idx="1994">
                  <c:v>0.34</c:v>
                </c:pt>
                <c:pt idx="1995">
                  <c:v>0.4</c:v>
                </c:pt>
                <c:pt idx="1996">
                  <c:v>0.37</c:v>
                </c:pt>
                <c:pt idx="1997">
                  <c:v>0.42</c:v>
                </c:pt>
                <c:pt idx="1998">
                  <c:v>0.51</c:v>
                </c:pt>
                <c:pt idx="1999">
                  <c:v>0.56999999999999995</c:v>
                </c:pt>
                <c:pt idx="2000">
                  <c:v>0.59</c:v>
                </c:pt>
                <c:pt idx="2001">
                  <c:v>0.66</c:v>
                </c:pt>
                <c:pt idx="2002">
                  <c:v>0.68</c:v>
                </c:pt>
                <c:pt idx="2003">
                  <c:v>0.71</c:v>
                </c:pt>
                <c:pt idx="2004">
                  <c:v>0.85</c:v>
                </c:pt>
                <c:pt idx="2005">
                  <c:v>0.91</c:v>
                </c:pt>
                <c:pt idx="2006">
                  <c:v>0.98</c:v>
                </c:pt>
                <c:pt idx="2007">
                  <c:v>0.94</c:v>
                </c:pt>
                <c:pt idx="2008">
                  <c:v>1</c:v>
                </c:pt>
                <c:pt idx="2009">
                  <c:v>1.06</c:v>
                </c:pt>
                <c:pt idx="2010">
                  <c:v>1.1100000000000001</c:v>
                </c:pt>
                <c:pt idx="2011">
                  <c:v>1.1000000000000001</c:v>
                </c:pt>
                <c:pt idx="2012">
                  <c:v>1.06</c:v>
                </c:pt>
                <c:pt idx="2013">
                  <c:v>1.08</c:v>
                </c:pt>
                <c:pt idx="2014">
                  <c:v>1.1200000000000001</c:v>
                </c:pt>
                <c:pt idx="2015">
                  <c:v>1.21</c:v>
                </c:pt>
                <c:pt idx="2016">
                  <c:v>1.26</c:v>
                </c:pt>
                <c:pt idx="2017">
                  <c:v>1.32</c:v>
                </c:pt>
                <c:pt idx="2018">
                  <c:v>1.41</c:v>
                </c:pt>
                <c:pt idx="2019">
                  <c:v>1.45</c:v>
                </c:pt>
                <c:pt idx="2020">
                  <c:v>1.53</c:v>
                </c:pt>
                <c:pt idx="2021">
                  <c:v>1.64</c:v>
                </c:pt>
                <c:pt idx="2022">
                  <c:v>1.66</c:v>
                </c:pt>
                <c:pt idx="2023">
                  <c:v>1.65</c:v>
                </c:pt>
                <c:pt idx="2024">
                  <c:v>1.71</c:v>
                </c:pt>
                <c:pt idx="2025">
                  <c:v>1.71</c:v>
                </c:pt>
                <c:pt idx="2026">
                  <c:v>1.82</c:v>
                </c:pt>
                <c:pt idx="2027">
                  <c:v>1.9</c:v>
                </c:pt>
                <c:pt idx="2028">
                  <c:v>1.99</c:v>
                </c:pt>
                <c:pt idx="2029">
                  <c:v>1.98</c:v>
                </c:pt>
                <c:pt idx="2030">
                  <c:v>2.02</c:v>
                </c:pt>
                <c:pt idx="2031">
                  <c:v>2.0499999999999998</c:v>
                </c:pt>
                <c:pt idx="2032">
                  <c:v>2.02</c:v>
                </c:pt>
                <c:pt idx="2033">
                  <c:v>2.02</c:v>
                </c:pt>
                <c:pt idx="2034">
                  <c:v>2.0499999999999998</c:v>
                </c:pt>
                <c:pt idx="2035">
                  <c:v>1.97</c:v>
                </c:pt>
                <c:pt idx="2036">
                  <c:v>1.99</c:v>
                </c:pt>
                <c:pt idx="2037">
                  <c:v>2.0499999999999998</c:v>
                </c:pt>
                <c:pt idx="2038">
                  <c:v>2.0499999999999998</c:v>
                </c:pt>
                <c:pt idx="2039">
                  <c:v>2.1</c:v>
                </c:pt>
                <c:pt idx="2040">
                  <c:v>2.08</c:v>
                </c:pt>
                <c:pt idx="2041">
                  <c:v>2.09</c:v>
                </c:pt>
                <c:pt idx="2042">
                  <c:v>2.12</c:v>
                </c:pt>
                <c:pt idx="2043">
                  <c:v>2.13</c:v>
                </c:pt>
                <c:pt idx="2044">
                  <c:v>2.0499999999999998</c:v>
                </c:pt>
                <c:pt idx="2045">
                  <c:v>2.02</c:v>
                </c:pt>
                <c:pt idx="2046">
                  <c:v>1.97</c:v>
                </c:pt>
                <c:pt idx="2047">
                  <c:v>1.98</c:v>
                </c:pt>
                <c:pt idx="2048">
                  <c:v>1.99</c:v>
                </c:pt>
                <c:pt idx="2049">
                  <c:v>1.95</c:v>
                </c:pt>
                <c:pt idx="2050">
                  <c:v>1.87</c:v>
                </c:pt>
                <c:pt idx="2051">
                  <c:v>1.83</c:v>
                </c:pt>
                <c:pt idx="2052">
                  <c:v>1.76</c:v>
                </c:pt>
                <c:pt idx="2053">
                  <c:v>1.69</c:v>
                </c:pt>
                <c:pt idx="2054">
                  <c:v>1.71</c:v>
                </c:pt>
                <c:pt idx="2055">
                  <c:v>1.56</c:v>
                </c:pt>
                <c:pt idx="2056">
                  <c:v>1.55</c:v>
                </c:pt>
                <c:pt idx="2057">
                  <c:v>1.52</c:v>
                </c:pt>
                <c:pt idx="2058">
                  <c:v>1.49</c:v>
                </c:pt>
                <c:pt idx="2059">
                  <c:v>1.29</c:v>
                </c:pt>
                <c:pt idx="2060">
                  <c:v>1.24</c:v>
                </c:pt>
                <c:pt idx="2061">
                  <c:v>1.22</c:v>
                </c:pt>
                <c:pt idx="2062">
                  <c:v>1.0900000000000001</c:v>
                </c:pt>
                <c:pt idx="2063">
                  <c:v>1.01</c:v>
                </c:pt>
                <c:pt idx="2064">
                  <c:v>0.94</c:v>
                </c:pt>
                <c:pt idx="2065">
                  <c:v>0.84</c:v>
                </c:pt>
                <c:pt idx="2066">
                  <c:v>0.68</c:v>
                </c:pt>
                <c:pt idx="2067">
                  <c:v>0.62</c:v>
                </c:pt>
                <c:pt idx="2068">
                  <c:v>0.64</c:v>
                </c:pt>
                <c:pt idx="2069">
                  <c:v>0.52</c:v>
                </c:pt>
                <c:pt idx="2070">
                  <c:v>0.42</c:v>
                </c:pt>
                <c:pt idx="2071">
                  <c:v>0.39</c:v>
                </c:pt>
                <c:pt idx="2072">
                  <c:v>0.32</c:v>
                </c:pt>
                <c:pt idx="2073">
                  <c:v>0.27</c:v>
                </c:pt>
                <c:pt idx="2074">
                  <c:v>0.17</c:v>
                </c:pt>
                <c:pt idx="2075">
                  <c:v>0.08</c:v>
                </c:pt>
                <c:pt idx="2076">
                  <c:v>-0.06</c:v>
                </c:pt>
                <c:pt idx="2077">
                  <c:v>-7.0000000000000007E-2</c:v>
                </c:pt>
                <c:pt idx="2078">
                  <c:v>-0.1</c:v>
                </c:pt>
                <c:pt idx="2079">
                  <c:v>-0.17</c:v>
                </c:pt>
                <c:pt idx="2080">
                  <c:v>-0.31</c:v>
                </c:pt>
                <c:pt idx="2081">
                  <c:v>-0.35</c:v>
                </c:pt>
                <c:pt idx="2082">
                  <c:v>-0.39</c:v>
                </c:pt>
                <c:pt idx="2083">
                  <c:v>-0.43</c:v>
                </c:pt>
                <c:pt idx="2084">
                  <c:v>-0.56999999999999995</c:v>
                </c:pt>
                <c:pt idx="2085">
                  <c:v>-0.61</c:v>
                </c:pt>
                <c:pt idx="2086">
                  <c:v>-0.69</c:v>
                </c:pt>
                <c:pt idx="2087">
                  <c:v>-0.77</c:v>
                </c:pt>
                <c:pt idx="2088">
                  <c:v>-0.78</c:v>
                </c:pt>
                <c:pt idx="2089">
                  <c:v>-0.81</c:v>
                </c:pt>
                <c:pt idx="2090">
                  <c:v>-0.84</c:v>
                </c:pt>
                <c:pt idx="2091">
                  <c:v>-0.89</c:v>
                </c:pt>
                <c:pt idx="2092">
                  <c:v>-0.91</c:v>
                </c:pt>
                <c:pt idx="2093">
                  <c:v>-0.99</c:v>
                </c:pt>
                <c:pt idx="2094">
                  <c:v>-0.97</c:v>
                </c:pt>
                <c:pt idx="2095">
                  <c:v>-1</c:v>
                </c:pt>
                <c:pt idx="2096">
                  <c:v>-1.07</c:v>
                </c:pt>
                <c:pt idx="2097">
                  <c:v>-1.06</c:v>
                </c:pt>
                <c:pt idx="2098">
                  <c:v>-1.1100000000000001</c:v>
                </c:pt>
                <c:pt idx="2099">
                  <c:v>-1.1299999999999999</c:v>
                </c:pt>
                <c:pt idx="2100">
                  <c:v>-1.1000000000000001</c:v>
                </c:pt>
                <c:pt idx="2101">
                  <c:v>-1.1100000000000001</c:v>
                </c:pt>
                <c:pt idx="2102">
                  <c:v>-1.1499999999999999</c:v>
                </c:pt>
                <c:pt idx="2103">
                  <c:v>-1.1399999999999999</c:v>
                </c:pt>
                <c:pt idx="2104">
                  <c:v>-1.1599999999999999</c:v>
                </c:pt>
                <c:pt idx="2105">
                  <c:v>-1.1299999999999999</c:v>
                </c:pt>
                <c:pt idx="2106">
                  <c:v>-1.1200000000000001</c:v>
                </c:pt>
                <c:pt idx="2107">
                  <c:v>-1.1100000000000001</c:v>
                </c:pt>
                <c:pt idx="2108">
                  <c:v>-1.1000000000000001</c:v>
                </c:pt>
                <c:pt idx="2109">
                  <c:v>-1.1599999999999999</c:v>
                </c:pt>
                <c:pt idx="2110">
                  <c:v>-1.05</c:v>
                </c:pt>
                <c:pt idx="2111">
                  <c:v>-1.07</c:v>
                </c:pt>
                <c:pt idx="2112">
                  <c:v>-0.99</c:v>
                </c:pt>
                <c:pt idx="2113">
                  <c:v>-0.95</c:v>
                </c:pt>
                <c:pt idx="2114">
                  <c:v>-0.9</c:v>
                </c:pt>
                <c:pt idx="2115">
                  <c:v>-0.82</c:v>
                </c:pt>
                <c:pt idx="2116">
                  <c:v>-0.75</c:v>
                </c:pt>
                <c:pt idx="2117">
                  <c:v>-0.64</c:v>
                </c:pt>
                <c:pt idx="2118">
                  <c:v>-0.66</c:v>
                </c:pt>
                <c:pt idx="2119">
                  <c:v>-0.59</c:v>
                </c:pt>
                <c:pt idx="2120">
                  <c:v>-0.49</c:v>
                </c:pt>
                <c:pt idx="2121">
                  <c:v>-0.44</c:v>
                </c:pt>
                <c:pt idx="2122">
                  <c:v>-0.35</c:v>
                </c:pt>
                <c:pt idx="2123">
                  <c:v>-0.26</c:v>
                </c:pt>
                <c:pt idx="2124">
                  <c:v>-0.15</c:v>
                </c:pt>
                <c:pt idx="2125">
                  <c:v>-0.21</c:v>
                </c:pt>
                <c:pt idx="2126">
                  <c:v>-0.08</c:v>
                </c:pt>
                <c:pt idx="2127">
                  <c:v>-0.05</c:v>
                </c:pt>
                <c:pt idx="2128">
                  <c:v>0.02</c:v>
                </c:pt>
                <c:pt idx="2129">
                  <c:v>0.09</c:v>
                </c:pt>
                <c:pt idx="2130">
                  <c:v>0.24</c:v>
                </c:pt>
                <c:pt idx="2131">
                  <c:v>0.25</c:v>
                </c:pt>
                <c:pt idx="2132">
                  <c:v>0.42</c:v>
                </c:pt>
                <c:pt idx="2133">
                  <c:v>0.46</c:v>
                </c:pt>
                <c:pt idx="2134">
                  <c:v>0.59</c:v>
                </c:pt>
                <c:pt idx="2135">
                  <c:v>0.66</c:v>
                </c:pt>
                <c:pt idx="2136">
                  <c:v>0.68</c:v>
                </c:pt>
                <c:pt idx="2137">
                  <c:v>0.75</c:v>
                </c:pt>
                <c:pt idx="2138">
                  <c:v>0.84</c:v>
                </c:pt>
                <c:pt idx="2139">
                  <c:v>0.91</c:v>
                </c:pt>
                <c:pt idx="2140">
                  <c:v>1.07</c:v>
                </c:pt>
                <c:pt idx="2141">
                  <c:v>1.1299999999999999</c:v>
                </c:pt>
                <c:pt idx="2142">
                  <c:v>1.17</c:v>
                </c:pt>
                <c:pt idx="2143">
                  <c:v>1.27</c:v>
                </c:pt>
                <c:pt idx="2144">
                  <c:v>1.41</c:v>
                </c:pt>
                <c:pt idx="2145">
                  <c:v>1.43</c:v>
                </c:pt>
                <c:pt idx="2146">
                  <c:v>1.51</c:v>
                </c:pt>
                <c:pt idx="2147">
                  <c:v>1.54</c:v>
                </c:pt>
                <c:pt idx="2148">
                  <c:v>1.6</c:v>
                </c:pt>
                <c:pt idx="2149">
                  <c:v>1.62</c:v>
                </c:pt>
                <c:pt idx="2150">
                  <c:v>1.7</c:v>
                </c:pt>
                <c:pt idx="2151">
                  <c:v>1.72</c:v>
                </c:pt>
                <c:pt idx="2152">
                  <c:v>1.78</c:v>
                </c:pt>
                <c:pt idx="2153">
                  <c:v>1.83</c:v>
                </c:pt>
                <c:pt idx="2154">
                  <c:v>1.89</c:v>
                </c:pt>
                <c:pt idx="2155">
                  <c:v>1.89</c:v>
                </c:pt>
                <c:pt idx="2156">
                  <c:v>1.97</c:v>
                </c:pt>
                <c:pt idx="2157">
                  <c:v>1.93</c:v>
                </c:pt>
                <c:pt idx="2158">
                  <c:v>1.98</c:v>
                </c:pt>
                <c:pt idx="2159">
                  <c:v>1.98</c:v>
                </c:pt>
                <c:pt idx="2160">
                  <c:v>1.94</c:v>
                </c:pt>
                <c:pt idx="2161">
                  <c:v>1.95</c:v>
                </c:pt>
                <c:pt idx="2162">
                  <c:v>1.96</c:v>
                </c:pt>
                <c:pt idx="2163">
                  <c:v>1.96</c:v>
                </c:pt>
                <c:pt idx="2164">
                  <c:v>1.96</c:v>
                </c:pt>
                <c:pt idx="2165">
                  <c:v>1.94</c:v>
                </c:pt>
                <c:pt idx="2166">
                  <c:v>1.95</c:v>
                </c:pt>
                <c:pt idx="2167">
                  <c:v>1.94</c:v>
                </c:pt>
                <c:pt idx="2168">
                  <c:v>1.87</c:v>
                </c:pt>
                <c:pt idx="2169">
                  <c:v>1.85</c:v>
                </c:pt>
                <c:pt idx="2170">
                  <c:v>1.79</c:v>
                </c:pt>
                <c:pt idx="2171">
                  <c:v>1.75</c:v>
                </c:pt>
                <c:pt idx="2172">
                  <c:v>1.7</c:v>
                </c:pt>
                <c:pt idx="2173">
                  <c:v>1.65</c:v>
                </c:pt>
                <c:pt idx="2174">
                  <c:v>1.65</c:v>
                </c:pt>
                <c:pt idx="2175">
                  <c:v>1.56</c:v>
                </c:pt>
                <c:pt idx="2176">
                  <c:v>1.46</c:v>
                </c:pt>
                <c:pt idx="2177">
                  <c:v>1.46</c:v>
                </c:pt>
                <c:pt idx="2178">
                  <c:v>1.51</c:v>
                </c:pt>
                <c:pt idx="2179">
                  <c:v>1.44</c:v>
                </c:pt>
                <c:pt idx="2180">
                  <c:v>1.4</c:v>
                </c:pt>
                <c:pt idx="2181">
                  <c:v>1.37</c:v>
                </c:pt>
                <c:pt idx="2182">
                  <c:v>1.37</c:v>
                </c:pt>
                <c:pt idx="2183">
                  <c:v>1.38</c:v>
                </c:pt>
                <c:pt idx="2184">
                  <c:v>1.33</c:v>
                </c:pt>
                <c:pt idx="2185">
                  <c:v>1.27</c:v>
                </c:pt>
                <c:pt idx="2186">
                  <c:v>1.21</c:v>
                </c:pt>
                <c:pt idx="2187">
                  <c:v>1.1100000000000001</c:v>
                </c:pt>
                <c:pt idx="2188">
                  <c:v>1.05</c:v>
                </c:pt>
                <c:pt idx="2189">
                  <c:v>0.97</c:v>
                </c:pt>
                <c:pt idx="2190">
                  <c:v>0.93</c:v>
                </c:pt>
                <c:pt idx="2191">
                  <c:v>0.88</c:v>
                </c:pt>
                <c:pt idx="2192">
                  <c:v>0.8</c:v>
                </c:pt>
                <c:pt idx="2193">
                  <c:v>0.73</c:v>
                </c:pt>
                <c:pt idx="2194">
                  <c:v>0.6</c:v>
                </c:pt>
                <c:pt idx="2195">
                  <c:v>0.55000000000000004</c:v>
                </c:pt>
                <c:pt idx="2196">
                  <c:v>0.46</c:v>
                </c:pt>
                <c:pt idx="2197">
                  <c:v>0.28999999999999998</c:v>
                </c:pt>
                <c:pt idx="2198">
                  <c:v>0.24</c:v>
                </c:pt>
                <c:pt idx="2199">
                  <c:v>0.22</c:v>
                </c:pt>
                <c:pt idx="2200">
                  <c:v>0.1</c:v>
                </c:pt>
                <c:pt idx="2201">
                  <c:v>0.05</c:v>
                </c:pt>
                <c:pt idx="2202">
                  <c:v>-0.01</c:v>
                </c:pt>
                <c:pt idx="2203">
                  <c:v>-0.13</c:v>
                </c:pt>
                <c:pt idx="2204">
                  <c:v>-0.16</c:v>
                </c:pt>
                <c:pt idx="2205">
                  <c:v>-0.21</c:v>
                </c:pt>
                <c:pt idx="2206">
                  <c:v>-0.22</c:v>
                </c:pt>
                <c:pt idx="2207">
                  <c:v>-0.28999999999999998</c:v>
                </c:pt>
                <c:pt idx="2208">
                  <c:v>-0.35</c:v>
                </c:pt>
                <c:pt idx="2209">
                  <c:v>-0.48</c:v>
                </c:pt>
                <c:pt idx="2210">
                  <c:v>-0.48</c:v>
                </c:pt>
                <c:pt idx="2211">
                  <c:v>-0.52</c:v>
                </c:pt>
                <c:pt idx="2212">
                  <c:v>-0.62</c:v>
                </c:pt>
                <c:pt idx="2213">
                  <c:v>-0.65</c:v>
                </c:pt>
                <c:pt idx="2214">
                  <c:v>-0.68</c:v>
                </c:pt>
                <c:pt idx="2215">
                  <c:v>-0.74</c:v>
                </c:pt>
                <c:pt idx="2216">
                  <c:v>-0.79</c:v>
                </c:pt>
                <c:pt idx="2217">
                  <c:v>-0.89</c:v>
                </c:pt>
                <c:pt idx="2218">
                  <c:v>-0.97</c:v>
                </c:pt>
                <c:pt idx="2219">
                  <c:v>-1.02</c:v>
                </c:pt>
                <c:pt idx="2220">
                  <c:v>-1.04</c:v>
                </c:pt>
                <c:pt idx="2221">
                  <c:v>-1.07</c:v>
                </c:pt>
                <c:pt idx="2222">
                  <c:v>-1.19</c:v>
                </c:pt>
                <c:pt idx="2223">
                  <c:v>-1.2</c:v>
                </c:pt>
                <c:pt idx="2224">
                  <c:v>-1.23</c:v>
                </c:pt>
                <c:pt idx="2225">
                  <c:v>-1.29</c:v>
                </c:pt>
                <c:pt idx="2226">
                  <c:v>-1.33</c:v>
                </c:pt>
                <c:pt idx="2227">
                  <c:v>-1.32</c:v>
                </c:pt>
                <c:pt idx="2228">
                  <c:v>-1.25</c:v>
                </c:pt>
                <c:pt idx="2229">
                  <c:v>-1.2</c:v>
                </c:pt>
                <c:pt idx="2230">
                  <c:v>-1.25</c:v>
                </c:pt>
                <c:pt idx="2231">
                  <c:v>-1.26</c:v>
                </c:pt>
                <c:pt idx="2232">
                  <c:v>-1.28</c:v>
                </c:pt>
                <c:pt idx="2233">
                  <c:v>-1.22</c:v>
                </c:pt>
                <c:pt idx="2234">
                  <c:v>-1.22</c:v>
                </c:pt>
                <c:pt idx="2235">
                  <c:v>-1.2</c:v>
                </c:pt>
                <c:pt idx="2236">
                  <c:v>-1.19</c:v>
                </c:pt>
                <c:pt idx="2237">
                  <c:v>-1.17</c:v>
                </c:pt>
                <c:pt idx="2238">
                  <c:v>-1.22</c:v>
                </c:pt>
                <c:pt idx="2239">
                  <c:v>-1.17</c:v>
                </c:pt>
                <c:pt idx="2240">
                  <c:v>-1.1599999999999999</c:v>
                </c:pt>
                <c:pt idx="2241">
                  <c:v>-1.1200000000000001</c:v>
                </c:pt>
                <c:pt idx="2242">
                  <c:v>-1.04</c:v>
                </c:pt>
                <c:pt idx="2243">
                  <c:v>-1.05</c:v>
                </c:pt>
                <c:pt idx="2244">
                  <c:v>-0.99</c:v>
                </c:pt>
                <c:pt idx="2245">
                  <c:v>-0.93</c:v>
                </c:pt>
                <c:pt idx="2246">
                  <c:v>-0.9</c:v>
                </c:pt>
                <c:pt idx="2247">
                  <c:v>-0.86</c:v>
                </c:pt>
                <c:pt idx="2248">
                  <c:v>-0.81</c:v>
                </c:pt>
                <c:pt idx="2249">
                  <c:v>-0.82</c:v>
                </c:pt>
                <c:pt idx="2250">
                  <c:v>-0.74</c:v>
                </c:pt>
                <c:pt idx="2251">
                  <c:v>-0.74</c:v>
                </c:pt>
                <c:pt idx="2252">
                  <c:v>-0.71</c:v>
                </c:pt>
                <c:pt idx="2253">
                  <c:v>-0.65</c:v>
                </c:pt>
                <c:pt idx="2254">
                  <c:v>-0.59</c:v>
                </c:pt>
                <c:pt idx="2255">
                  <c:v>-0.56000000000000005</c:v>
                </c:pt>
                <c:pt idx="2256">
                  <c:v>-0.49</c:v>
                </c:pt>
                <c:pt idx="2257">
                  <c:v>-0.45</c:v>
                </c:pt>
                <c:pt idx="2258">
                  <c:v>-0.41</c:v>
                </c:pt>
                <c:pt idx="2259">
                  <c:v>-0.38</c:v>
                </c:pt>
                <c:pt idx="2260">
                  <c:v>-0.34</c:v>
                </c:pt>
                <c:pt idx="2261">
                  <c:v>-0.24</c:v>
                </c:pt>
                <c:pt idx="2262">
                  <c:v>-0.22</c:v>
                </c:pt>
                <c:pt idx="2263">
                  <c:v>-0.15</c:v>
                </c:pt>
                <c:pt idx="2264">
                  <c:v>-0.06</c:v>
                </c:pt>
                <c:pt idx="2265">
                  <c:v>0.03</c:v>
                </c:pt>
                <c:pt idx="2266">
                  <c:v>0.04</c:v>
                </c:pt>
                <c:pt idx="2267">
                  <c:v>7.0000000000000007E-2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3C8-4914-8E9F-631ADA8884F2}"/>
            </c:ext>
          </c:extLst>
        </c:ser>
        <c:ser>
          <c:idx val="1"/>
          <c:order val="1"/>
          <c:tx>
            <c:v>Predicted 2074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'SFAS OPSE01 forecast for AC'!$A$3:$A$2275</c:f>
              <c:numCache>
                <c:formatCode>m/d/yyyy\ h:mm</c:formatCode>
                <c:ptCount val="2273"/>
                <c:pt idx="0">
                  <c:v>43159.004166666666</c:v>
                </c:pt>
                <c:pt idx="1">
                  <c:v>43159.008333333331</c:v>
                </c:pt>
                <c:pt idx="2">
                  <c:v>43159.012499999997</c:v>
                </c:pt>
                <c:pt idx="3">
                  <c:v>43159.01666666667</c:v>
                </c:pt>
                <c:pt idx="4">
                  <c:v>43159.020833333336</c:v>
                </c:pt>
                <c:pt idx="5">
                  <c:v>43159.025000000001</c:v>
                </c:pt>
                <c:pt idx="6">
                  <c:v>43159.029166666667</c:v>
                </c:pt>
                <c:pt idx="7">
                  <c:v>43159.033333333333</c:v>
                </c:pt>
                <c:pt idx="8">
                  <c:v>43159.037499999999</c:v>
                </c:pt>
                <c:pt idx="9">
                  <c:v>43159.041666666664</c:v>
                </c:pt>
                <c:pt idx="10">
                  <c:v>43159.04583333333</c:v>
                </c:pt>
                <c:pt idx="11">
                  <c:v>43159.05</c:v>
                </c:pt>
                <c:pt idx="12">
                  <c:v>43159.054166666669</c:v>
                </c:pt>
                <c:pt idx="13">
                  <c:v>43159.058333333334</c:v>
                </c:pt>
                <c:pt idx="14">
                  <c:v>43159.0625</c:v>
                </c:pt>
                <c:pt idx="15">
                  <c:v>43159.066666666666</c:v>
                </c:pt>
                <c:pt idx="16">
                  <c:v>43159.070833333331</c:v>
                </c:pt>
                <c:pt idx="17">
                  <c:v>43159.074999999997</c:v>
                </c:pt>
                <c:pt idx="18">
                  <c:v>43159.07916666667</c:v>
                </c:pt>
                <c:pt idx="19">
                  <c:v>43159.083333333336</c:v>
                </c:pt>
                <c:pt idx="20">
                  <c:v>43159.087500000001</c:v>
                </c:pt>
                <c:pt idx="21">
                  <c:v>43159.091666666667</c:v>
                </c:pt>
                <c:pt idx="22">
                  <c:v>43159.095833333333</c:v>
                </c:pt>
                <c:pt idx="23">
                  <c:v>43159.1</c:v>
                </c:pt>
                <c:pt idx="24">
                  <c:v>43159.104166666664</c:v>
                </c:pt>
                <c:pt idx="25">
                  <c:v>43159.10833333333</c:v>
                </c:pt>
                <c:pt idx="26">
                  <c:v>43159.112500000003</c:v>
                </c:pt>
                <c:pt idx="27">
                  <c:v>43159.116666666669</c:v>
                </c:pt>
                <c:pt idx="28">
                  <c:v>43159.120833333334</c:v>
                </c:pt>
                <c:pt idx="29">
                  <c:v>43159.125</c:v>
                </c:pt>
                <c:pt idx="30">
                  <c:v>43159.129166666666</c:v>
                </c:pt>
                <c:pt idx="31">
                  <c:v>43159.133333333331</c:v>
                </c:pt>
                <c:pt idx="32">
                  <c:v>43159.137499999997</c:v>
                </c:pt>
                <c:pt idx="33">
                  <c:v>43159.14166666667</c:v>
                </c:pt>
                <c:pt idx="34">
                  <c:v>43159.145833333336</c:v>
                </c:pt>
                <c:pt idx="35">
                  <c:v>43159.15</c:v>
                </c:pt>
                <c:pt idx="36">
                  <c:v>43159.154166666667</c:v>
                </c:pt>
                <c:pt idx="37">
                  <c:v>43159.158333333333</c:v>
                </c:pt>
                <c:pt idx="38">
                  <c:v>43159.162499999999</c:v>
                </c:pt>
                <c:pt idx="39">
                  <c:v>43159.166666666664</c:v>
                </c:pt>
                <c:pt idx="40">
                  <c:v>43159.17083333333</c:v>
                </c:pt>
                <c:pt idx="41">
                  <c:v>43159.175000000003</c:v>
                </c:pt>
                <c:pt idx="42">
                  <c:v>43159.179166666669</c:v>
                </c:pt>
                <c:pt idx="43">
                  <c:v>43159.183333333334</c:v>
                </c:pt>
                <c:pt idx="44">
                  <c:v>43159.1875</c:v>
                </c:pt>
                <c:pt idx="45">
                  <c:v>43159.191666666666</c:v>
                </c:pt>
                <c:pt idx="46">
                  <c:v>43159.195833333331</c:v>
                </c:pt>
                <c:pt idx="47">
                  <c:v>43159.199999999997</c:v>
                </c:pt>
                <c:pt idx="48">
                  <c:v>43159.20416666667</c:v>
                </c:pt>
                <c:pt idx="49">
                  <c:v>43159.208333333336</c:v>
                </c:pt>
                <c:pt idx="50">
                  <c:v>43159.212500000001</c:v>
                </c:pt>
                <c:pt idx="51">
                  <c:v>43159.216666666667</c:v>
                </c:pt>
                <c:pt idx="52">
                  <c:v>43159.220833333333</c:v>
                </c:pt>
                <c:pt idx="53">
                  <c:v>43159.224999999999</c:v>
                </c:pt>
                <c:pt idx="54">
                  <c:v>43159.229166666664</c:v>
                </c:pt>
                <c:pt idx="55">
                  <c:v>43159.23333333333</c:v>
                </c:pt>
                <c:pt idx="56">
                  <c:v>43159.237500000003</c:v>
                </c:pt>
                <c:pt idx="57">
                  <c:v>43159.241666666669</c:v>
                </c:pt>
                <c:pt idx="58">
                  <c:v>43159.245833333334</c:v>
                </c:pt>
                <c:pt idx="59">
                  <c:v>43159.25</c:v>
                </c:pt>
                <c:pt idx="60">
                  <c:v>43159.254166666666</c:v>
                </c:pt>
                <c:pt idx="61">
                  <c:v>43159.258333333331</c:v>
                </c:pt>
                <c:pt idx="62">
                  <c:v>43159.262499999997</c:v>
                </c:pt>
                <c:pt idx="63">
                  <c:v>43159.26666666667</c:v>
                </c:pt>
                <c:pt idx="64">
                  <c:v>43159.270833333336</c:v>
                </c:pt>
                <c:pt idx="65">
                  <c:v>43159.275000000001</c:v>
                </c:pt>
                <c:pt idx="66">
                  <c:v>43159.279166666667</c:v>
                </c:pt>
                <c:pt idx="67">
                  <c:v>43159.283333333333</c:v>
                </c:pt>
                <c:pt idx="68">
                  <c:v>43159.287499999999</c:v>
                </c:pt>
                <c:pt idx="69">
                  <c:v>43159.291666666664</c:v>
                </c:pt>
                <c:pt idx="70">
                  <c:v>43159.29583333333</c:v>
                </c:pt>
                <c:pt idx="71">
                  <c:v>43159.3</c:v>
                </c:pt>
                <c:pt idx="72">
                  <c:v>43159.304166666669</c:v>
                </c:pt>
                <c:pt idx="73">
                  <c:v>43159.308333333334</c:v>
                </c:pt>
                <c:pt idx="74">
                  <c:v>43159.3125</c:v>
                </c:pt>
                <c:pt idx="75">
                  <c:v>43159.316666666666</c:v>
                </c:pt>
                <c:pt idx="76">
                  <c:v>43159.320833333331</c:v>
                </c:pt>
                <c:pt idx="77">
                  <c:v>43159.324999999997</c:v>
                </c:pt>
                <c:pt idx="78">
                  <c:v>43159.32916666667</c:v>
                </c:pt>
                <c:pt idx="79">
                  <c:v>43159.333333333336</c:v>
                </c:pt>
                <c:pt idx="80">
                  <c:v>43159.337500000001</c:v>
                </c:pt>
                <c:pt idx="81">
                  <c:v>43159.341666666667</c:v>
                </c:pt>
                <c:pt idx="82">
                  <c:v>43159.345833333333</c:v>
                </c:pt>
                <c:pt idx="83">
                  <c:v>43159.35</c:v>
                </c:pt>
                <c:pt idx="84">
                  <c:v>43159.354166666664</c:v>
                </c:pt>
                <c:pt idx="85">
                  <c:v>43159.35833333333</c:v>
                </c:pt>
                <c:pt idx="86">
                  <c:v>43159.362500000003</c:v>
                </c:pt>
                <c:pt idx="87">
                  <c:v>43159.366666666669</c:v>
                </c:pt>
                <c:pt idx="88">
                  <c:v>43159.370833333334</c:v>
                </c:pt>
                <c:pt idx="89">
                  <c:v>43159.375</c:v>
                </c:pt>
                <c:pt idx="90">
                  <c:v>43159.379166666666</c:v>
                </c:pt>
                <c:pt idx="91">
                  <c:v>43159.383333333331</c:v>
                </c:pt>
                <c:pt idx="92">
                  <c:v>43159.387499999997</c:v>
                </c:pt>
                <c:pt idx="93">
                  <c:v>43159.39166666667</c:v>
                </c:pt>
                <c:pt idx="94">
                  <c:v>43159.395833333336</c:v>
                </c:pt>
                <c:pt idx="95">
                  <c:v>43159.4</c:v>
                </c:pt>
                <c:pt idx="96">
                  <c:v>43159.404166666667</c:v>
                </c:pt>
                <c:pt idx="97">
                  <c:v>43159.408333333333</c:v>
                </c:pt>
                <c:pt idx="98">
                  <c:v>43159.412499999999</c:v>
                </c:pt>
                <c:pt idx="99">
                  <c:v>43159.416666666664</c:v>
                </c:pt>
                <c:pt idx="100">
                  <c:v>43159.42083333333</c:v>
                </c:pt>
                <c:pt idx="101">
                  <c:v>43159.425000000003</c:v>
                </c:pt>
                <c:pt idx="102">
                  <c:v>43159.429166666669</c:v>
                </c:pt>
                <c:pt idx="103">
                  <c:v>43159.433333333334</c:v>
                </c:pt>
                <c:pt idx="104">
                  <c:v>43159.4375</c:v>
                </c:pt>
                <c:pt idx="105">
                  <c:v>43159.441666666666</c:v>
                </c:pt>
                <c:pt idx="106">
                  <c:v>43159.445833333331</c:v>
                </c:pt>
                <c:pt idx="107">
                  <c:v>43159.45</c:v>
                </c:pt>
                <c:pt idx="108">
                  <c:v>43159.45416666667</c:v>
                </c:pt>
                <c:pt idx="109">
                  <c:v>43159.458333333336</c:v>
                </c:pt>
                <c:pt idx="110">
                  <c:v>43159.462500000001</c:v>
                </c:pt>
                <c:pt idx="111">
                  <c:v>43159.466666666667</c:v>
                </c:pt>
                <c:pt idx="112">
                  <c:v>43159.470833333333</c:v>
                </c:pt>
                <c:pt idx="113">
                  <c:v>43159.474999999999</c:v>
                </c:pt>
                <c:pt idx="114">
                  <c:v>43159.479166666664</c:v>
                </c:pt>
                <c:pt idx="115">
                  <c:v>43159.48333333333</c:v>
                </c:pt>
                <c:pt idx="116">
                  <c:v>43159.487500000003</c:v>
                </c:pt>
                <c:pt idx="117">
                  <c:v>43159.491666666669</c:v>
                </c:pt>
                <c:pt idx="118">
                  <c:v>43159.495833333334</c:v>
                </c:pt>
                <c:pt idx="119">
                  <c:v>43159.5</c:v>
                </c:pt>
                <c:pt idx="120">
                  <c:v>43159.504166666666</c:v>
                </c:pt>
                <c:pt idx="121">
                  <c:v>43159.508333333331</c:v>
                </c:pt>
                <c:pt idx="122">
                  <c:v>43159.512499999997</c:v>
                </c:pt>
                <c:pt idx="123">
                  <c:v>43159.51666666667</c:v>
                </c:pt>
                <c:pt idx="124">
                  <c:v>43159.520833333336</c:v>
                </c:pt>
                <c:pt idx="125">
                  <c:v>43159.525000000001</c:v>
                </c:pt>
                <c:pt idx="126">
                  <c:v>43159.529166666667</c:v>
                </c:pt>
                <c:pt idx="127">
                  <c:v>43159.533333333333</c:v>
                </c:pt>
                <c:pt idx="128">
                  <c:v>43159.537499999999</c:v>
                </c:pt>
                <c:pt idx="129">
                  <c:v>43159.541666666664</c:v>
                </c:pt>
                <c:pt idx="130">
                  <c:v>43159.54583333333</c:v>
                </c:pt>
                <c:pt idx="131">
                  <c:v>43159.55</c:v>
                </c:pt>
                <c:pt idx="132">
                  <c:v>43159.554166666669</c:v>
                </c:pt>
                <c:pt idx="133">
                  <c:v>43159.558333333334</c:v>
                </c:pt>
                <c:pt idx="134">
                  <c:v>43159.5625</c:v>
                </c:pt>
                <c:pt idx="135">
                  <c:v>43159.566666666666</c:v>
                </c:pt>
                <c:pt idx="136">
                  <c:v>43159.570833333331</c:v>
                </c:pt>
                <c:pt idx="137">
                  <c:v>43159.574999999997</c:v>
                </c:pt>
                <c:pt idx="138">
                  <c:v>43159.57916666667</c:v>
                </c:pt>
                <c:pt idx="139">
                  <c:v>43159.583333333336</c:v>
                </c:pt>
                <c:pt idx="140">
                  <c:v>43159.587500000001</c:v>
                </c:pt>
                <c:pt idx="141">
                  <c:v>43159.591666666667</c:v>
                </c:pt>
                <c:pt idx="142">
                  <c:v>43159.595833333333</c:v>
                </c:pt>
                <c:pt idx="143">
                  <c:v>43159.6</c:v>
                </c:pt>
                <c:pt idx="144">
                  <c:v>43159.604166666664</c:v>
                </c:pt>
                <c:pt idx="145">
                  <c:v>43159.60833333333</c:v>
                </c:pt>
                <c:pt idx="146">
                  <c:v>43159.612500000003</c:v>
                </c:pt>
                <c:pt idx="147">
                  <c:v>43159.616666666669</c:v>
                </c:pt>
                <c:pt idx="148">
                  <c:v>43159.620833333334</c:v>
                </c:pt>
                <c:pt idx="149">
                  <c:v>43159.625</c:v>
                </c:pt>
                <c:pt idx="150">
                  <c:v>43159.629166666666</c:v>
                </c:pt>
                <c:pt idx="151">
                  <c:v>43159.633333333331</c:v>
                </c:pt>
                <c:pt idx="152">
                  <c:v>43159.637499999997</c:v>
                </c:pt>
                <c:pt idx="153">
                  <c:v>43159.64166666667</c:v>
                </c:pt>
                <c:pt idx="154">
                  <c:v>43159.645833333336</c:v>
                </c:pt>
                <c:pt idx="155">
                  <c:v>43159.65</c:v>
                </c:pt>
                <c:pt idx="156">
                  <c:v>43159.654166666667</c:v>
                </c:pt>
                <c:pt idx="157">
                  <c:v>43159.658333333333</c:v>
                </c:pt>
                <c:pt idx="158">
                  <c:v>43159.662499999999</c:v>
                </c:pt>
                <c:pt idx="159">
                  <c:v>43159.666666666664</c:v>
                </c:pt>
                <c:pt idx="160">
                  <c:v>43159.67083333333</c:v>
                </c:pt>
                <c:pt idx="161">
                  <c:v>43159.675000000003</c:v>
                </c:pt>
                <c:pt idx="162">
                  <c:v>43159.679166666669</c:v>
                </c:pt>
                <c:pt idx="163">
                  <c:v>43159.683333333334</c:v>
                </c:pt>
                <c:pt idx="164">
                  <c:v>43159.6875</c:v>
                </c:pt>
                <c:pt idx="165">
                  <c:v>43159.691666666666</c:v>
                </c:pt>
                <c:pt idx="166">
                  <c:v>43159.695833333331</c:v>
                </c:pt>
                <c:pt idx="167">
                  <c:v>43159.7</c:v>
                </c:pt>
                <c:pt idx="168">
                  <c:v>43159.70416666667</c:v>
                </c:pt>
                <c:pt idx="169">
                  <c:v>43159.708333333336</c:v>
                </c:pt>
                <c:pt idx="170">
                  <c:v>43159.712500000001</c:v>
                </c:pt>
                <c:pt idx="171">
                  <c:v>43159.716666666667</c:v>
                </c:pt>
                <c:pt idx="172">
                  <c:v>43159.720833333333</c:v>
                </c:pt>
                <c:pt idx="173">
                  <c:v>43159.724999999999</c:v>
                </c:pt>
                <c:pt idx="174">
                  <c:v>43159.729166666664</c:v>
                </c:pt>
                <c:pt idx="175">
                  <c:v>43159.73333333333</c:v>
                </c:pt>
                <c:pt idx="176">
                  <c:v>43159.737500000003</c:v>
                </c:pt>
                <c:pt idx="177">
                  <c:v>43159.741666666669</c:v>
                </c:pt>
                <c:pt idx="178">
                  <c:v>43159.745833333334</c:v>
                </c:pt>
                <c:pt idx="179">
                  <c:v>43159.75</c:v>
                </c:pt>
                <c:pt idx="180">
                  <c:v>43159.754166666666</c:v>
                </c:pt>
                <c:pt idx="181">
                  <c:v>43159.758333333331</c:v>
                </c:pt>
                <c:pt idx="182">
                  <c:v>43159.762499999997</c:v>
                </c:pt>
                <c:pt idx="183">
                  <c:v>43159.76666666667</c:v>
                </c:pt>
                <c:pt idx="184">
                  <c:v>43159.770833333336</c:v>
                </c:pt>
                <c:pt idx="185">
                  <c:v>43159.775000000001</c:v>
                </c:pt>
                <c:pt idx="186">
                  <c:v>43159.779166666667</c:v>
                </c:pt>
                <c:pt idx="187">
                  <c:v>43159.783333333333</c:v>
                </c:pt>
                <c:pt idx="188">
                  <c:v>43159.787499999999</c:v>
                </c:pt>
                <c:pt idx="189">
                  <c:v>43159.791666666664</c:v>
                </c:pt>
                <c:pt idx="190">
                  <c:v>43159.79583333333</c:v>
                </c:pt>
                <c:pt idx="191">
                  <c:v>43159.8</c:v>
                </c:pt>
                <c:pt idx="192">
                  <c:v>43159.804166666669</c:v>
                </c:pt>
                <c:pt idx="193">
                  <c:v>43159.808333333334</c:v>
                </c:pt>
                <c:pt idx="194">
                  <c:v>43159.8125</c:v>
                </c:pt>
                <c:pt idx="195">
                  <c:v>43159.816666666666</c:v>
                </c:pt>
                <c:pt idx="196">
                  <c:v>43159.820833333331</c:v>
                </c:pt>
                <c:pt idx="197">
                  <c:v>43159.824999999997</c:v>
                </c:pt>
                <c:pt idx="198">
                  <c:v>43159.82916666667</c:v>
                </c:pt>
                <c:pt idx="199">
                  <c:v>43159.833333333336</c:v>
                </c:pt>
                <c:pt idx="200">
                  <c:v>43159.837500000001</c:v>
                </c:pt>
                <c:pt idx="201">
                  <c:v>43159.841666666667</c:v>
                </c:pt>
                <c:pt idx="202">
                  <c:v>43159.845833333333</c:v>
                </c:pt>
                <c:pt idx="203">
                  <c:v>43159.85</c:v>
                </c:pt>
                <c:pt idx="204">
                  <c:v>43159.854166666664</c:v>
                </c:pt>
                <c:pt idx="205">
                  <c:v>43159.85833333333</c:v>
                </c:pt>
                <c:pt idx="206">
                  <c:v>43159.862500000003</c:v>
                </c:pt>
                <c:pt idx="207">
                  <c:v>43159.866666666669</c:v>
                </c:pt>
                <c:pt idx="208">
                  <c:v>43159.870833333334</c:v>
                </c:pt>
                <c:pt idx="209">
                  <c:v>43159.875</c:v>
                </c:pt>
                <c:pt idx="210">
                  <c:v>43159.879166666666</c:v>
                </c:pt>
                <c:pt idx="211">
                  <c:v>43159.883333333331</c:v>
                </c:pt>
                <c:pt idx="212">
                  <c:v>43159.887499999997</c:v>
                </c:pt>
                <c:pt idx="213">
                  <c:v>43159.89166666667</c:v>
                </c:pt>
                <c:pt idx="214">
                  <c:v>43159.895833333336</c:v>
                </c:pt>
                <c:pt idx="215">
                  <c:v>43159.9</c:v>
                </c:pt>
                <c:pt idx="216">
                  <c:v>43159.904166666667</c:v>
                </c:pt>
                <c:pt idx="217">
                  <c:v>43159.908333333333</c:v>
                </c:pt>
                <c:pt idx="218">
                  <c:v>43159.912499999999</c:v>
                </c:pt>
                <c:pt idx="219">
                  <c:v>43159.916666666664</c:v>
                </c:pt>
                <c:pt idx="220">
                  <c:v>43159.92083333333</c:v>
                </c:pt>
                <c:pt idx="221">
                  <c:v>43159.925000000003</c:v>
                </c:pt>
                <c:pt idx="222">
                  <c:v>43159.929166666669</c:v>
                </c:pt>
                <c:pt idx="223">
                  <c:v>43159.933333333334</c:v>
                </c:pt>
                <c:pt idx="224">
                  <c:v>43159.9375</c:v>
                </c:pt>
                <c:pt idx="225">
                  <c:v>43159.941666666666</c:v>
                </c:pt>
                <c:pt idx="226">
                  <c:v>43159.945833333331</c:v>
                </c:pt>
                <c:pt idx="227">
                  <c:v>43159.95</c:v>
                </c:pt>
                <c:pt idx="228">
                  <c:v>43159.95416666667</c:v>
                </c:pt>
                <c:pt idx="229">
                  <c:v>43159.958333333336</c:v>
                </c:pt>
                <c:pt idx="230">
                  <c:v>43159.962500000001</c:v>
                </c:pt>
                <c:pt idx="231">
                  <c:v>43159.966666666667</c:v>
                </c:pt>
                <c:pt idx="232">
                  <c:v>43159.970833333333</c:v>
                </c:pt>
                <c:pt idx="233">
                  <c:v>43159.974999999999</c:v>
                </c:pt>
                <c:pt idx="234">
                  <c:v>43159.979166666664</c:v>
                </c:pt>
                <c:pt idx="235">
                  <c:v>43159.98333333333</c:v>
                </c:pt>
                <c:pt idx="236">
                  <c:v>43159.987500000003</c:v>
                </c:pt>
                <c:pt idx="237">
                  <c:v>43159.991666666669</c:v>
                </c:pt>
                <c:pt idx="238">
                  <c:v>43159.995833333334</c:v>
                </c:pt>
                <c:pt idx="239">
                  <c:v>43160</c:v>
                </c:pt>
                <c:pt idx="240">
                  <c:v>43160.004166666666</c:v>
                </c:pt>
                <c:pt idx="241">
                  <c:v>43160.008333333331</c:v>
                </c:pt>
                <c:pt idx="242">
                  <c:v>43160.012499999997</c:v>
                </c:pt>
                <c:pt idx="243">
                  <c:v>43160.01666666667</c:v>
                </c:pt>
                <c:pt idx="244">
                  <c:v>43160.020833333336</c:v>
                </c:pt>
                <c:pt idx="245">
                  <c:v>43160.025000000001</c:v>
                </c:pt>
                <c:pt idx="246">
                  <c:v>43160.029166666667</c:v>
                </c:pt>
                <c:pt idx="247">
                  <c:v>43160.033333333333</c:v>
                </c:pt>
                <c:pt idx="248">
                  <c:v>43160.037499999999</c:v>
                </c:pt>
                <c:pt idx="249">
                  <c:v>43160.041666666664</c:v>
                </c:pt>
                <c:pt idx="250">
                  <c:v>43160.04583333333</c:v>
                </c:pt>
                <c:pt idx="251">
                  <c:v>43160.05</c:v>
                </c:pt>
                <c:pt idx="252">
                  <c:v>43160.054166666669</c:v>
                </c:pt>
                <c:pt idx="253">
                  <c:v>43160.058333333334</c:v>
                </c:pt>
                <c:pt idx="254">
                  <c:v>43160.0625</c:v>
                </c:pt>
                <c:pt idx="255">
                  <c:v>43160.066666666666</c:v>
                </c:pt>
                <c:pt idx="256">
                  <c:v>43160.070833333331</c:v>
                </c:pt>
                <c:pt idx="257">
                  <c:v>43160.074999999997</c:v>
                </c:pt>
                <c:pt idx="258">
                  <c:v>43160.07916666667</c:v>
                </c:pt>
                <c:pt idx="259">
                  <c:v>43160.083333333336</c:v>
                </c:pt>
                <c:pt idx="260">
                  <c:v>43160.087500000001</c:v>
                </c:pt>
                <c:pt idx="261">
                  <c:v>43160.091666666667</c:v>
                </c:pt>
                <c:pt idx="262">
                  <c:v>43160.095833333333</c:v>
                </c:pt>
                <c:pt idx="263">
                  <c:v>43160.1</c:v>
                </c:pt>
                <c:pt idx="264">
                  <c:v>43160.104166666664</c:v>
                </c:pt>
                <c:pt idx="265">
                  <c:v>43160.10833333333</c:v>
                </c:pt>
                <c:pt idx="266">
                  <c:v>43160.112500000003</c:v>
                </c:pt>
                <c:pt idx="267">
                  <c:v>43160.116666666669</c:v>
                </c:pt>
                <c:pt idx="268">
                  <c:v>43160.120833333334</c:v>
                </c:pt>
                <c:pt idx="269">
                  <c:v>43160.125</c:v>
                </c:pt>
                <c:pt idx="270">
                  <c:v>43160.129166666666</c:v>
                </c:pt>
                <c:pt idx="271">
                  <c:v>43160.133333333331</c:v>
                </c:pt>
                <c:pt idx="272">
                  <c:v>43160.137499999997</c:v>
                </c:pt>
                <c:pt idx="273">
                  <c:v>43160.14166666667</c:v>
                </c:pt>
                <c:pt idx="274">
                  <c:v>43160.145833333336</c:v>
                </c:pt>
                <c:pt idx="275">
                  <c:v>43160.15</c:v>
                </c:pt>
                <c:pt idx="276">
                  <c:v>43160.154166666667</c:v>
                </c:pt>
                <c:pt idx="277">
                  <c:v>43160.158333333333</c:v>
                </c:pt>
                <c:pt idx="278">
                  <c:v>43160.162499999999</c:v>
                </c:pt>
                <c:pt idx="279">
                  <c:v>43160.166666666664</c:v>
                </c:pt>
                <c:pt idx="280">
                  <c:v>43160.17083333333</c:v>
                </c:pt>
                <c:pt idx="281">
                  <c:v>43160.175000000003</c:v>
                </c:pt>
                <c:pt idx="282">
                  <c:v>43160.179166666669</c:v>
                </c:pt>
                <c:pt idx="283">
                  <c:v>43160.183333333334</c:v>
                </c:pt>
                <c:pt idx="284">
                  <c:v>43160.1875</c:v>
                </c:pt>
                <c:pt idx="285">
                  <c:v>43160.191666666666</c:v>
                </c:pt>
                <c:pt idx="286">
                  <c:v>43160.195833333331</c:v>
                </c:pt>
                <c:pt idx="287">
                  <c:v>43160.2</c:v>
                </c:pt>
                <c:pt idx="288">
                  <c:v>43160.20416666667</c:v>
                </c:pt>
                <c:pt idx="289">
                  <c:v>43160.208333333336</c:v>
                </c:pt>
                <c:pt idx="290">
                  <c:v>43160.212500000001</c:v>
                </c:pt>
                <c:pt idx="291">
                  <c:v>43160.216666666667</c:v>
                </c:pt>
                <c:pt idx="292">
                  <c:v>43160.220833333333</c:v>
                </c:pt>
                <c:pt idx="293">
                  <c:v>43160.224999999999</c:v>
                </c:pt>
                <c:pt idx="294">
                  <c:v>43160.229166666664</c:v>
                </c:pt>
                <c:pt idx="295">
                  <c:v>43160.23333333333</c:v>
                </c:pt>
                <c:pt idx="296">
                  <c:v>43160.237500000003</c:v>
                </c:pt>
                <c:pt idx="297">
                  <c:v>43160.241666666669</c:v>
                </c:pt>
                <c:pt idx="298">
                  <c:v>43160.245833333334</c:v>
                </c:pt>
                <c:pt idx="299">
                  <c:v>43160.25</c:v>
                </c:pt>
                <c:pt idx="300">
                  <c:v>43160.254166666666</c:v>
                </c:pt>
                <c:pt idx="301">
                  <c:v>43160.258333333331</c:v>
                </c:pt>
                <c:pt idx="302">
                  <c:v>43160.262499999997</c:v>
                </c:pt>
                <c:pt idx="303">
                  <c:v>43160.26666666667</c:v>
                </c:pt>
                <c:pt idx="304">
                  <c:v>43160.270833333336</c:v>
                </c:pt>
                <c:pt idx="305">
                  <c:v>43160.275000000001</c:v>
                </c:pt>
                <c:pt idx="306">
                  <c:v>43160.279166666667</c:v>
                </c:pt>
                <c:pt idx="307">
                  <c:v>43160.283333333333</c:v>
                </c:pt>
                <c:pt idx="308">
                  <c:v>43160.287499999999</c:v>
                </c:pt>
                <c:pt idx="309">
                  <c:v>43160.291666666664</c:v>
                </c:pt>
                <c:pt idx="310">
                  <c:v>43160.29583333333</c:v>
                </c:pt>
                <c:pt idx="311">
                  <c:v>43160.3</c:v>
                </c:pt>
                <c:pt idx="312">
                  <c:v>43160.304166666669</c:v>
                </c:pt>
                <c:pt idx="313">
                  <c:v>43160.308333333334</c:v>
                </c:pt>
                <c:pt idx="314">
                  <c:v>43160.3125</c:v>
                </c:pt>
                <c:pt idx="315">
                  <c:v>43160.316666666666</c:v>
                </c:pt>
                <c:pt idx="316">
                  <c:v>43160.320833333331</c:v>
                </c:pt>
                <c:pt idx="317">
                  <c:v>43160.324999999997</c:v>
                </c:pt>
                <c:pt idx="318">
                  <c:v>43160.32916666667</c:v>
                </c:pt>
                <c:pt idx="319">
                  <c:v>43160.333333333336</c:v>
                </c:pt>
                <c:pt idx="320">
                  <c:v>43160.337500000001</c:v>
                </c:pt>
                <c:pt idx="321">
                  <c:v>43160.341666666667</c:v>
                </c:pt>
                <c:pt idx="322">
                  <c:v>43160.345833333333</c:v>
                </c:pt>
                <c:pt idx="323">
                  <c:v>43160.35</c:v>
                </c:pt>
                <c:pt idx="324">
                  <c:v>43160.354166666664</c:v>
                </c:pt>
                <c:pt idx="325">
                  <c:v>43160.35833333333</c:v>
                </c:pt>
                <c:pt idx="326">
                  <c:v>43160.362500000003</c:v>
                </c:pt>
                <c:pt idx="327">
                  <c:v>43160.366666666669</c:v>
                </c:pt>
                <c:pt idx="328">
                  <c:v>43160.370833333334</c:v>
                </c:pt>
                <c:pt idx="329">
                  <c:v>43160.375</c:v>
                </c:pt>
                <c:pt idx="330">
                  <c:v>43160.379166666666</c:v>
                </c:pt>
                <c:pt idx="331">
                  <c:v>43160.383333333331</c:v>
                </c:pt>
                <c:pt idx="332">
                  <c:v>43160.387499999997</c:v>
                </c:pt>
                <c:pt idx="333">
                  <c:v>43160.39166666667</c:v>
                </c:pt>
                <c:pt idx="334">
                  <c:v>43160.395833333336</c:v>
                </c:pt>
                <c:pt idx="335">
                  <c:v>43160.4</c:v>
                </c:pt>
                <c:pt idx="336">
                  <c:v>43160.404166666667</c:v>
                </c:pt>
                <c:pt idx="337">
                  <c:v>43160.408333333333</c:v>
                </c:pt>
                <c:pt idx="338">
                  <c:v>43160.412499999999</c:v>
                </c:pt>
                <c:pt idx="339">
                  <c:v>43160.416666666664</c:v>
                </c:pt>
                <c:pt idx="340">
                  <c:v>43160.42083333333</c:v>
                </c:pt>
                <c:pt idx="341">
                  <c:v>43160.425000000003</c:v>
                </c:pt>
                <c:pt idx="342">
                  <c:v>43160.429166666669</c:v>
                </c:pt>
                <c:pt idx="343">
                  <c:v>43160.433333333334</c:v>
                </c:pt>
                <c:pt idx="344">
                  <c:v>43160.4375</c:v>
                </c:pt>
                <c:pt idx="345">
                  <c:v>43160.441666666666</c:v>
                </c:pt>
                <c:pt idx="346">
                  <c:v>43160.445833333331</c:v>
                </c:pt>
                <c:pt idx="347">
                  <c:v>43160.45</c:v>
                </c:pt>
                <c:pt idx="348">
                  <c:v>43160.45416666667</c:v>
                </c:pt>
                <c:pt idx="349">
                  <c:v>43160.458333333336</c:v>
                </c:pt>
                <c:pt idx="350">
                  <c:v>43160.462500000001</c:v>
                </c:pt>
                <c:pt idx="351">
                  <c:v>43160.466666666667</c:v>
                </c:pt>
                <c:pt idx="352">
                  <c:v>43160.470833333333</c:v>
                </c:pt>
                <c:pt idx="353">
                  <c:v>43160.474999999999</c:v>
                </c:pt>
                <c:pt idx="354">
                  <c:v>43160.479166666664</c:v>
                </c:pt>
                <c:pt idx="355">
                  <c:v>43160.48333333333</c:v>
                </c:pt>
                <c:pt idx="356">
                  <c:v>43160.487500000003</c:v>
                </c:pt>
                <c:pt idx="357">
                  <c:v>43160.491666666669</c:v>
                </c:pt>
                <c:pt idx="358">
                  <c:v>43160.495833333334</c:v>
                </c:pt>
                <c:pt idx="359">
                  <c:v>43160.5</c:v>
                </c:pt>
                <c:pt idx="360">
                  <c:v>43160.504166666666</c:v>
                </c:pt>
                <c:pt idx="361">
                  <c:v>43160.508333333331</c:v>
                </c:pt>
                <c:pt idx="362">
                  <c:v>43160.512499999997</c:v>
                </c:pt>
                <c:pt idx="363">
                  <c:v>43160.51666666667</c:v>
                </c:pt>
                <c:pt idx="364">
                  <c:v>43160.520833333336</c:v>
                </c:pt>
                <c:pt idx="365">
                  <c:v>43160.525000000001</c:v>
                </c:pt>
                <c:pt idx="366">
                  <c:v>43160.529166666667</c:v>
                </c:pt>
                <c:pt idx="367">
                  <c:v>43160.533333333333</c:v>
                </c:pt>
                <c:pt idx="368">
                  <c:v>43160.537499999999</c:v>
                </c:pt>
                <c:pt idx="369">
                  <c:v>43160.541666666664</c:v>
                </c:pt>
                <c:pt idx="370">
                  <c:v>43160.54583333333</c:v>
                </c:pt>
                <c:pt idx="371">
                  <c:v>43160.55</c:v>
                </c:pt>
                <c:pt idx="372">
                  <c:v>43160.554166666669</c:v>
                </c:pt>
                <c:pt idx="373">
                  <c:v>43160.558333333334</c:v>
                </c:pt>
                <c:pt idx="374">
                  <c:v>43160.5625</c:v>
                </c:pt>
                <c:pt idx="375">
                  <c:v>43160.566666666666</c:v>
                </c:pt>
                <c:pt idx="376">
                  <c:v>43160.570833333331</c:v>
                </c:pt>
                <c:pt idx="377">
                  <c:v>43160.574999999997</c:v>
                </c:pt>
                <c:pt idx="378">
                  <c:v>43160.57916666667</c:v>
                </c:pt>
                <c:pt idx="379">
                  <c:v>43160.583333333336</c:v>
                </c:pt>
                <c:pt idx="380">
                  <c:v>43160.587500000001</c:v>
                </c:pt>
                <c:pt idx="381">
                  <c:v>43160.591666666667</c:v>
                </c:pt>
                <c:pt idx="382">
                  <c:v>43160.595833333333</c:v>
                </c:pt>
                <c:pt idx="383">
                  <c:v>43160.6</c:v>
                </c:pt>
                <c:pt idx="384">
                  <c:v>43160.604166666664</c:v>
                </c:pt>
                <c:pt idx="385">
                  <c:v>43160.60833333333</c:v>
                </c:pt>
                <c:pt idx="386">
                  <c:v>43160.612500000003</c:v>
                </c:pt>
                <c:pt idx="387">
                  <c:v>43160.616666666669</c:v>
                </c:pt>
                <c:pt idx="388">
                  <c:v>43160.620833333334</c:v>
                </c:pt>
                <c:pt idx="389">
                  <c:v>43160.625</c:v>
                </c:pt>
                <c:pt idx="390">
                  <c:v>43160.629166666666</c:v>
                </c:pt>
                <c:pt idx="391">
                  <c:v>43160.633333333331</c:v>
                </c:pt>
                <c:pt idx="392">
                  <c:v>43160.637499999997</c:v>
                </c:pt>
                <c:pt idx="393">
                  <c:v>43160.64166666667</c:v>
                </c:pt>
                <c:pt idx="394">
                  <c:v>43160.645833333336</c:v>
                </c:pt>
                <c:pt idx="395">
                  <c:v>43160.65</c:v>
                </c:pt>
                <c:pt idx="396">
                  <c:v>43160.654166666667</c:v>
                </c:pt>
                <c:pt idx="397">
                  <c:v>43160.658333333333</c:v>
                </c:pt>
                <c:pt idx="398">
                  <c:v>43160.662499999999</c:v>
                </c:pt>
                <c:pt idx="399">
                  <c:v>43160.666666666664</c:v>
                </c:pt>
                <c:pt idx="400">
                  <c:v>43160.67083333333</c:v>
                </c:pt>
                <c:pt idx="401">
                  <c:v>43160.675000000003</c:v>
                </c:pt>
                <c:pt idx="402">
                  <c:v>43160.679166666669</c:v>
                </c:pt>
                <c:pt idx="403">
                  <c:v>43160.683333333334</c:v>
                </c:pt>
                <c:pt idx="404">
                  <c:v>43160.6875</c:v>
                </c:pt>
                <c:pt idx="405">
                  <c:v>43160.691666666666</c:v>
                </c:pt>
                <c:pt idx="406">
                  <c:v>43160.695833333331</c:v>
                </c:pt>
                <c:pt idx="407">
                  <c:v>43160.7</c:v>
                </c:pt>
                <c:pt idx="408">
                  <c:v>43160.70416666667</c:v>
                </c:pt>
                <c:pt idx="409">
                  <c:v>43160.708333333336</c:v>
                </c:pt>
                <c:pt idx="410">
                  <c:v>43160.712500000001</c:v>
                </c:pt>
                <c:pt idx="411">
                  <c:v>43160.716666666667</c:v>
                </c:pt>
                <c:pt idx="412">
                  <c:v>43160.720833333333</c:v>
                </c:pt>
                <c:pt idx="413">
                  <c:v>43160.724999999999</c:v>
                </c:pt>
                <c:pt idx="414">
                  <c:v>43160.729166666664</c:v>
                </c:pt>
                <c:pt idx="415">
                  <c:v>43160.73333333333</c:v>
                </c:pt>
                <c:pt idx="416">
                  <c:v>43160.737500000003</c:v>
                </c:pt>
                <c:pt idx="417">
                  <c:v>43160.741666666669</c:v>
                </c:pt>
                <c:pt idx="418">
                  <c:v>43160.745833333334</c:v>
                </c:pt>
                <c:pt idx="419">
                  <c:v>43160.75</c:v>
                </c:pt>
                <c:pt idx="420">
                  <c:v>43160.754166666666</c:v>
                </c:pt>
                <c:pt idx="421">
                  <c:v>43160.758333333331</c:v>
                </c:pt>
                <c:pt idx="422">
                  <c:v>43160.762499999997</c:v>
                </c:pt>
                <c:pt idx="423">
                  <c:v>43160.76666666667</c:v>
                </c:pt>
                <c:pt idx="424">
                  <c:v>43160.770833333336</c:v>
                </c:pt>
                <c:pt idx="425">
                  <c:v>43160.775000000001</c:v>
                </c:pt>
                <c:pt idx="426">
                  <c:v>43160.779166666667</c:v>
                </c:pt>
                <c:pt idx="427">
                  <c:v>43160.783333333333</c:v>
                </c:pt>
                <c:pt idx="428">
                  <c:v>43160.787499999999</c:v>
                </c:pt>
                <c:pt idx="429">
                  <c:v>43160.791666666664</c:v>
                </c:pt>
                <c:pt idx="430">
                  <c:v>43160.79583333333</c:v>
                </c:pt>
                <c:pt idx="431">
                  <c:v>43160.800000000003</c:v>
                </c:pt>
                <c:pt idx="432">
                  <c:v>43160.804166666669</c:v>
                </c:pt>
                <c:pt idx="433">
                  <c:v>43160.808333333334</c:v>
                </c:pt>
                <c:pt idx="434">
                  <c:v>43160.8125</c:v>
                </c:pt>
                <c:pt idx="435">
                  <c:v>43160.816666666666</c:v>
                </c:pt>
                <c:pt idx="436">
                  <c:v>43160.820833333331</c:v>
                </c:pt>
                <c:pt idx="437">
                  <c:v>43160.824999999997</c:v>
                </c:pt>
                <c:pt idx="438">
                  <c:v>43160.82916666667</c:v>
                </c:pt>
                <c:pt idx="439">
                  <c:v>43160.833333333336</c:v>
                </c:pt>
                <c:pt idx="440">
                  <c:v>43160.837500000001</c:v>
                </c:pt>
                <c:pt idx="441">
                  <c:v>43160.841666666667</c:v>
                </c:pt>
                <c:pt idx="442">
                  <c:v>43160.845833333333</c:v>
                </c:pt>
                <c:pt idx="443">
                  <c:v>43160.85</c:v>
                </c:pt>
                <c:pt idx="444">
                  <c:v>43160.854166666664</c:v>
                </c:pt>
                <c:pt idx="445">
                  <c:v>43160.85833333333</c:v>
                </c:pt>
                <c:pt idx="446">
                  <c:v>43160.862500000003</c:v>
                </c:pt>
                <c:pt idx="447">
                  <c:v>43160.866666666669</c:v>
                </c:pt>
                <c:pt idx="448">
                  <c:v>43160.870833333334</c:v>
                </c:pt>
                <c:pt idx="449">
                  <c:v>43160.875</c:v>
                </c:pt>
                <c:pt idx="450">
                  <c:v>43160.879166666666</c:v>
                </c:pt>
                <c:pt idx="451">
                  <c:v>43160.883333333331</c:v>
                </c:pt>
                <c:pt idx="452">
                  <c:v>43160.887499999997</c:v>
                </c:pt>
                <c:pt idx="453">
                  <c:v>43160.89166666667</c:v>
                </c:pt>
                <c:pt idx="454">
                  <c:v>43160.895833333336</c:v>
                </c:pt>
                <c:pt idx="455">
                  <c:v>43160.9</c:v>
                </c:pt>
                <c:pt idx="456">
                  <c:v>43160.904166666667</c:v>
                </c:pt>
                <c:pt idx="457">
                  <c:v>43160.908333333333</c:v>
                </c:pt>
                <c:pt idx="458">
                  <c:v>43160.912499999999</c:v>
                </c:pt>
                <c:pt idx="459">
                  <c:v>43160.916666666664</c:v>
                </c:pt>
                <c:pt idx="460">
                  <c:v>43160.92083333333</c:v>
                </c:pt>
                <c:pt idx="461">
                  <c:v>43160.925000000003</c:v>
                </c:pt>
                <c:pt idx="462">
                  <c:v>43160.929166666669</c:v>
                </c:pt>
                <c:pt idx="463">
                  <c:v>43160.933333333334</c:v>
                </c:pt>
                <c:pt idx="464">
                  <c:v>43160.9375</c:v>
                </c:pt>
                <c:pt idx="465">
                  <c:v>43160.941666666666</c:v>
                </c:pt>
                <c:pt idx="466">
                  <c:v>43160.945833333331</c:v>
                </c:pt>
                <c:pt idx="467">
                  <c:v>43160.95</c:v>
                </c:pt>
                <c:pt idx="468">
                  <c:v>43160.95416666667</c:v>
                </c:pt>
                <c:pt idx="469">
                  <c:v>43160.958333333336</c:v>
                </c:pt>
                <c:pt idx="470">
                  <c:v>43160.962500000001</c:v>
                </c:pt>
                <c:pt idx="471">
                  <c:v>43160.966666666667</c:v>
                </c:pt>
                <c:pt idx="472">
                  <c:v>43160.970833333333</c:v>
                </c:pt>
                <c:pt idx="473">
                  <c:v>43160.974999999999</c:v>
                </c:pt>
                <c:pt idx="474">
                  <c:v>43160.979166666664</c:v>
                </c:pt>
                <c:pt idx="475">
                  <c:v>43160.98333333333</c:v>
                </c:pt>
                <c:pt idx="476">
                  <c:v>43160.987500000003</c:v>
                </c:pt>
                <c:pt idx="477">
                  <c:v>43160.991666666669</c:v>
                </c:pt>
                <c:pt idx="478">
                  <c:v>43160.995833333334</c:v>
                </c:pt>
                <c:pt idx="479">
                  <c:v>43161</c:v>
                </c:pt>
                <c:pt idx="480">
                  <c:v>43161.004166666666</c:v>
                </c:pt>
                <c:pt idx="481">
                  <c:v>43161.008333333331</c:v>
                </c:pt>
                <c:pt idx="482">
                  <c:v>43161.012499999997</c:v>
                </c:pt>
                <c:pt idx="483">
                  <c:v>43161.01666666667</c:v>
                </c:pt>
                <c:pt idx="484">
                  <c:v>43161.020833333336</c:v>
                </c:pt>
                <c:pt idx="485">
                  <c:v>43161.025000000001</c:v>
                </c:pt>
                <c:pt idx="486">
                  <c:v>43161.029166666667</c:v>
                </c:pt>
                <c:pt idx="487">
                  <c:v>43161.033333333333</c:v>
                </c:pt>
                <c:pt idx="488">
                  <c:v>43161.037499999999</c:v>
                </c:pt>
                <c:pt idx="489">
                  <c:v>43161.041666666664</c:v>
                </c:pt>
                <c:pt idx="490">
                  <c:v>43161.04583333333</c:v>
                </c:pt>
                <c:pt idx="491">
                  <c:v>43161.05</c:v>
                </c:pt>
                <c:pt idx="492">
                  <c:v>43161.054166666669</c:v>
                </c:pt>
                <c:pt idx="493">
                  <c:v>43161.058333333334</c:v>
                </c:pt>
                <c:pt idx="494">
                  <c:v>43161.0625</c:v>
                </c:pt>
                <c:pt idx="495">
                  <c:v>43161.066666666666</c:v>
                </c:pt>
                <c:pt idx="496">
                  <c:v>43161.070833333331</c:v>
                </c:pt>
                <c:pt idx="497">
                  <c:v>43161.074999999997</c:v>
                </c:pt>
                <c:pt idx="498">
                  <c:v>43161.07916666667</c:v>
                </c:pt>
                <c:pt idx="499">
                  <c:v>43161.083333333336</c:v>
                </c:pt>
                <c:pt idx="500">
                  <c:v>43161.087500000001</c:v>
                </c:pt>
                <c:pt idx="501">
                  <c:v>43161.091666666667</c:v>
                </c:pt>
                <c:pt idx="502">
                  <c:v>43161.095833333333</c:v>
                </c:pt>
                <c:pt idx="503">
                  <c:v>43161.1</c:v>
                </c:pt>
                <c:pt idx="504">
                  <c:v>43161.104166666664</c:v>
                </c:pt>
                <c:pt idx="505">
                  <c:v>43161.10833333333</c:v>
                </c:pt>
                <c:pt idx="506">
                  <c:v>43161.112500000003</c:v>
                </c:pt>
                <c:pt idx="507">
                  <c:v>43161.116666666669</c:v>
                </c:pt>
                <c:pt idx="508">
                  <c:v>43161.120833333334</c:v>
                </c:pt>
                <c:pt idx="509">
                  <c:v>43161.125</c:v>
                </c:pt>
                <c:pt idx="510">
                  <c:v>43161.129166666666</c:v>
                </c:pt>
                <c:pt idx="511">
                  <c:v>43161.133333333331</c:v>
                </c:pt>
                <c:pt idx="512">
                  <c:v>43161.137499999997</c:v>
                </c:pt>
                <c:pt idx="513">
                  <c:v>43161.14166666667</c:v>
                </c:pt>
                <c:pt idx="514">
                  <c:v>43161.145833333336</c:v>
                </c:pt>
                <c:pt idx="515">
                  <c:v>43161.15</c:v>
                </c:pt>
                <c:pt idx="516">
                  <c:v>43161.154166666667</c:v>
                </c:pt>
                <c:pt idx="517">
                  <c:v>43161.158333333333</c:v>
                </c:pt>
                <c:pt idx="518">
                  <c:v>43161.162499999999</c:v>
                </c:pt>
                <c:pt idx="519">
                  <c:v>43161.166666666664</c:v>
                </c:pt>
                <c:pt idx="520">
                  <c:v>43161.17083333333</c:v>
                </c:pt>
                <c:pt idx="521">
                  <c:v>43161.175000000003</c:v>
                </c:pt>
                <c:pt idx="522">
                  <c:v>43161.179166666669</c:v>
                </c:pt>
                <c:pt idx="523">
                  <c:v>43161.183333333334</c:v>
                </c:pt>
                <c:pt idx="524">
                  <c:v>43161.1875</c:v>
                </c:pt>
                <c:pt idx="525">
                  <c:v>43161.191666666666</c:v>
                </c:pt>
                <c:pt idx="526">
                  <c:v>43161.195833333331</c:v>
                </c:pt>
                <c:pt idx="527">
                  <c:v>43161.2</c:v>
                </c:pt>
                <c:pt idx="528">
                  <c:v>43161.20416666667</c:v>
                </c:pt>
                <c:pt idx="529">
                  <c:v>43161.208333333336</c:v>
                </c:pt>
                <c:pt idx="530">
                  <c:v>43161.212500000001</c:v>
                </c:pt>
                <c:pt idx="531">
                  <c:v>43161.216666666667</c:v>
                </c:pt>
                <c:pt idx="532">
                  <c:v>43161.220833333333</c:v>
                </c:pt>
                <c:pt idx="533">
                  <c:v>43161.224999999999</c:v>
                </c:pt>
                <c:pt idx="534">
                  <c:v>43161.229166666664</c:v>
                </c:pt>
                <c:pt idx="535">
                  <c:v>43161.23333333333</c:v>
                </c:pt>
                <c:pt idx="536">
                  <c:v>43161.237500000003</c:v>
                </c:pt>
                <c:pt idx="537">
                  <c:v>43161.241666666669</c:v>
                </c:pt>
                <c:pt idx="538">
                  <c:v>43161.245833333334</c:v>
                </c:pt>
                <c:pt idx="539">
                  <c:v>43161.25</c:v>
                </c:pt>
                <c:pt idx="540">
                  <c:v>43161.254166666666</c:v>
                </c:pt>
                <c:pt idx="541">
                  <c:v>43161.258333333331</c:v>
                </c:pt>
                <c:pt idx="542">
                  <c:v>43161.262499999997</c:v>
                </c:pt>
                <c:pt idx="543">
                  <c:v>43161.26666666667</c:v>
                </c:pt>
                <c:pt idx="544">
                  <c:v>43161.270833333336</c:v>
                </c:pt>
                <c:pt idx="545">
                  <c:v>43161.275000000001</c:v>
                </c:pt>
                <c:pt idx="546">
                  <c:v>43161.279166666667</c:v>
                </c:pt>
                <c:pt idx="547">
                  <c:v>43161.283333333333</c:v>
                </c:pt>
                <c:pt idx="548">
                  <c:v>43161.287499999999</c:v>
                </c:pt>
                <c:pt idx="549">
                  <c:v>43161.291666666664</c:v>
                </c:pt>
                <c:pt idx="550">
                  <c:v>43161.29583333333</c:v>
                </c:pt>
                <c:pt idx="551">
                  <c:v>43161.3</c:v>
                </c:pt>
                <c:pt idx="552">
                  <c:v>43161.304166666669</c:v>
                </c:pt>
                <c:pt idx="553">
                  <c:v>43161.308333333334</c:v>
                </c:pt>
                <c:pt idx="554">
                  <c:v>43161.3125</c:v>
                </c:pt>
                <c:pt idx="555">
                  <c:v>43161.316666666666</c:v>
                </c:pt>
                <c:pt idx="556">
                  <c:v>43161.320833333331</c:v>
                </c:pt>
                <c:pt idx="557">
                  <c:v>43161.324999999997</c:v>
                </c:pt>
                <c:pt idx="558">
                  <c:v>43161.32916666667</c:v>
                </c:pt>
                <c:pt idx="559">
                  <c:v>43161.333333333336</c:v>
                </c:pt>
                <c:pt idx="560">
                  <c:v>43161.337500000001</c:v>
                </c:pt>
                <c:pt idx="561">
                  <c:v>43161.341666666667</c:v>
                </c:pt>
                <c:pt idx="562">
                  <c:v>43161.345833333333</c:v>
                </c:pt>
                <c:pt idx="563">
                  <c:v>43161.35</c:v>
                </c:pt>
                <c:pt idx="564">
                  <c:v>43161.354166666664</c:v>
                </c:pt>
                <c:pt idx="565">
                  <c:v>43161.35833333333</c:v>
                </c:pt>
                <c:pt idx="566">
                  <c:v>43161.362500000003</c:v>
                </c:pt>
                <c:pt idx="567">
                  <c:v>43161.366666666669</c:v>
                </c:pt>
                <c:pt idx="568">
                  <c:v>43161.370833333334</c:v>
                </c:pt>
                <c:pt idx="569">
                  <c:v>43161.375</c:v>
                </c:pt>
                <c:pt idx="570">
                  <c:v>43161.379166666666</c:v>
                </c:pt>
                <c:pt idx="571">
                  <c:v>43161.383333333331</c:v>
                </c:pt>
                <c:pt idx="572">
                  <c:v>43161.387499999997</c:v>
                </c:pt>
                <c:pt idx="573">
                  <c:v>43161.39166666667</c:v>
                </c:pt>
                <c:pt idx="574">
                  <c:v>43161.395833333336</c:v>
                </c:pt>
                <c:pt idx="575">
                  <c:v>43161.4</c:v>
                </c:pt>
                <c:pt idx="576">
                  <c:v>43161.404166666667</c:v>
                </c:pt>
                <c:pt idx="577">
                  <c:v>43161.408333333333</c:v>
                </c:pt>
                <c:pt idx="578">
                  <c:v>43161.412499999999</c:v>
                </c:pt>
                <c:pt idx="579">
                  <c:v>43161.416666666664</c:v>
                </c:pt>
                <c:pt idx="580">
                  <c:v>43161.42083333333</c:v>
                </c:pt>
                <c:pt idx="581">
                  <c:v>43161.425000000003</c:v>
                </c:pt>
                <c:pt idx="582">
                  <c:v>43161.429166666669</c:v>
                </c:pt>
                <c:pt idx="583">
                  <c:v>43161.433333333334</c:v>
                </c:pt>
                <c:pt idx="584">
                  <c:v>43161.4375</c:v>
                </c:pt>
                <c:pt idx="585">
                  <c:v>43161.441666666666</c:v>
                </c:pt>
                <c:pt idx="586">
                  <c:v>43161.445833333331</c:v>
                </c:pt>
                <c:pt idx="587">
                  <c:v>43161.45</c:v>
                </c:pt>
                <c:pt idx="588">
                  <c:v>43161.45416666667</c:v>
                </c:pt>
                <c:pt idx="589">
                  <c:v>43161.458333333336</c:v>
                </c:pt>
                <c:pt idx="590">
                  <c:v>43161.462500000001</c:v>
                </c:pt>
                <c:pt idx="591">
                  <c:v>43161.466666666667</c:v>
                </c:pt>
                <c:pt idx="592">
                  <c:v>43161.470833333333</c:v>
                </c:pt>
                <c:pt idx="593">
                  <c:v>43161.474999999999</c:v>
                </c:pt>
                <c:pt idx="594">
                  <c:v>43161.479166666664</c:v>
                </c:pt>
                <c:pt idx="595">
                  <c:v>43161.48333333333</c:v>
                </c:pt>
                <c:pt idx="596">
                  <c:v>43161.487500000003</c:v>
                </c:pt>
                <c:pt idx="597">
                  <c:v>43161.491666666669</c:v>
                </c:pt>
                <c:pt idx="598">
                  <c:v>43161.495833333334</c:v>
                </c:pt>
                <c:pt idx="599">
                  <c:v>43161.5</c:v>
                </c:pt>
                <c:pt idx="600">
                  <c:v>43161.504166666666</c:v>
                </c:pt>
                <c:pt idx="601">
                  <c:v>43161.508333333331</c:v>
                </c:pt>
                <c:pt idx="602">
                  <c:v>43161.512499999997</c:v>
                </c:pt>
                <c:pt idx="603">
                  <c:v>43161.51666666667</c:v>
                </c:pt>
                <c:pt idx="604">
                  <c:v>43161.520833333336</c:v>
                </c:pt>
                <c:pt idx="605">
                  <c:v>43161.525000000001</c:v>
                </c:pt>
                <c:pt idx="606">
                  <c:v>43161.529166666667</c:v>
                </c:pt>
                <c:pt idx="607">
                  <c:v>43161.533333333333</c:v>
                </c:pt>
                <c:pt idx="608">
                  <c:v>43161.537499999999</c:v>
                </c:pt>
                <c:pt idx="609">
                  <c:v>43161.541666666664</c:v>
                </c:pt>
                <c:pt idx="610">
                  <c:v>43161.54583333333</c:v>
                </c:pt>
                <c:pt idx="611">
                  <c:v>43161.55</c:v>
                </c:pt>
                <c:pt idx="612">
                  <c:v>43161.554166666669</c:v>
                </c:pt>
                <c:pt idx="613">
                  <c:v>43161.558333333334</c:v>
                </c:pt>
                <c:pt idx="614">
                  <c:v>43161.5625</c:v>
                </c:pt>
                <c:pt idx="615">
                  <c:v>43161.566666666666</c:v>
                </c:pt>
                <c:pt idx="616">
                  <c:v>43161.570833333331</c:v>
                </c:pt>
                <c:pt idx="617">
                  <c:v>43161.574999999997</c:v>
                </c:pt>
                <c:pt idx="618">
                  <c:v>43161.57916666667</c:v>
                </c:pt>
                <c:pt idx="619">
                  <c:v>43161.583333333336</c:v>
                </c:pt>
                <c:pt idx="620">
                  <c:v>43161.587500000001</c:v>
                </c:pt>
                <c:pt idx="621">
                  <c:v>43161.591666666667</c:v>
                </c:pt>
                <c:pt idx="622">
                  <c:v>43161.595833333333</c:v>
                </c:pt>
                <c:pt idx="623">
                  <c:v>43161.599999999999</c:v>
                </c:pt>
                <c:pt idx="624">
                  <c:v>43161.604166666664</c:v>
                </c:pt>
                <c:pt idx="625">
                  <c:v>43161.60833333333</c:v>
                </c:pt>
                <c:pt idx="626">
                  <c:v>43161.612500000003</c:v>
                </c:pt>
                <c:pt idx="627">
                  <c:v>43161.616666666669</c:v>
                </c:pt>
                <c:pt idx="628">
                  <c:v>43161.620833333334</c:v>
                </c:pt>
                <c:pt idx="629">
                  <c:v>43161.625</c:v>
                </c:pt>
                <c:pt idx="630">
                  <c:v>43161.629166666666</c:v>
                </c:pt>
                <c:pt idx="631">
                  <c:v>43161.633333333331</c:v>
                </c:pt>
                <c:pt idx="632">
                  <c:v>43161.637499999997</c:v>
                </c:pt>
                <c:pt idx="633">
                  <c:v>43161.64166666667</c:v>
                </c:pt>
                <c:pt idx="634">
                  <c:v>43161.645833333336</c:v>
                </c:pt>
                <c:pt idx="635">
                  <c:v>43161.65</c:v>
                </c:pt>
                <c:pt idx="636">
                  <c:v>43161.654166666667</c:v>
                </c:pt>
                <c:pt idx="637">
                  <c:v>43161.658333333333</c:v>
                </c:pt>
                <c:pt idx="638">
                  <c:v>43161.662499999999</c:v>
                </c:pt>
                <c:pt idx="639">
                  <c:v>43161.666666666664</c:v>
                </c:pt>
                <c:pt idx="640">
                  <c:v>43161.67083333333</c:v>
                </c:pt>
                <c:pt idx="641">
                  <c:v>43161.675000000003</c:v>
                </c:pt>
                <c:pt idx="642">
                  <c:v>43161.679166666669</c:v>
                </c:pt>
                <c:pt idx="643">
                  <c:v>43161.683333333334</c:v>
                </c:pt>
                <c:pt idx="644">
                  <c:v>43161.6875</c:v>
                </c:pt>
                <c:pt idx="645">
                  <c:v>43161.691666666666</c:v>
                </c:pt>
                <c:pt idx="646">
                  <c:v>43161.695833333331</c:v>
                </c:pt>
                <c:pt idx="647">
                  <c:v>43161.7</c:v>
                </c:pt>
                <c:pt idx="648">
                  <c:v>43161.70416666667</c:v>
                </c:pt>
                <c:pt idx="649">
                  <c:v>43161.708333333336</c:v>
                </c:pt>
                <c:pt idx="650">
                  <c:v>43161.712500000001</c:v>
                </c:pt>
                <c:pt idx="651">
                  <c:v>43161.716666666667</c:v>
                </c:pt>
                <c:pt idx="652">
                  <c:v>43161.720833333333</c:v>
                </c:pt>
                <c:pt idx="653">
                  <c:v>43161.724999999999</c:v>
                </c:pt>
                <c:pt idx="654">
                  <c:v>43161.729166666664</c:v>
                </c:pt>
                <c:pt idx="655">
                  <c:v>43161.73333333333</c:v>
                </c:pt>
                <c:pt idx="656">
                  <c:v>43161.737500000003</c:v>
                </c:pt>
                <c:pt idx="657">
                  <c:v>43161.741666666669</c:v>
                </c:pt>
                <c:pt idx="658">
                  <c:v>43161.745833333334</c:v>
                </c:pt>
                <c:pt idx="659">
                  <c:v>43161.75</c:v>
                </c:pt>
                <c:pt idx="660">
                  <c:v>43161.754166666666</c:v>
                </c:pt>
                <c:pt idx="661">
                  <c:v>43161.758333333331</c:v>
                </c:pt>
                <c:pt idx="662">
                  <c:v>43161.762499999997</c:v>
                </c:pt>
                <c:pt idx="663">
                  <c:v>43161.76666666667</c:v>
                </c:pt>
                <c:pt idx="664">
                  <c:v>43161.770833333336</c:v>
                </c:pt>
                <c:pt idx="665">
                  <c:v>43161.775000000001</c:v>
                </c:pt>
                <c:pt idx="666">
                  <c:v>43161.779166666667</c:v>
                </c:pt>
                <c:pt idx="667">
                  <c:v>43161.783333333333</c:v>
                </c:pt>
                <c:pt idx="668">
                  <c:v>43161.787499999999</c:v>
                </c:pt>
                <c:pt idx="669">
                  <c:v>43161.791666666664</c:v>
                </c:pt>
                <c:pt idx="670">
                  <c:v>43161.79583333333</c:v>
                </c:pt>
                <c:pt idx="671">
                  <c:v>43161.8</c:v>
                </c:pt>
                <c:pt idx="672">
                  <c:v>43161.804166666669</c:v>
                </c:pt>
                <c:pt idx="673">
                  <c:v>43161.808333333334</c:v>
                </c:pt>
                <c:pt idx="674">
                  <c:v>43161.8125</c:v>
                </c:pt>
                <c:pt idx="675">
                  <c:v>43161.816666666666</c:v>
                </c:pt>
                <c:pt idx="676">
                  <c:v>43161.820833333331</c:v>
                </c:pt>
                <c:pt idx="677">
                  <c:v>43161.824999999997</c:v>
                </c:pt>
                <c:pt idx="678">
                  <c:v>43161.82916666667</c:v>
                </c:pt>
                <c:pt idx="679">
                  <c:v>43161.833333333336</c:v>
                </c:pt>
                <c:pt idx="680">
                  <c:v>43161.837500000001</c:v>
                </c:pt>
                <c:pt idx="681">
                  <c:v>43161.841666666667</c:v>
                </c:pt>
                <c:pt idx="682">
                  <c:v>43161.845833333333</c:v>
                </c:pt>
                <c:pt idx="683">
                  <c:v>43161.85</c:v>
                </c:pt>
                <c:pt idx="684">
                  <c:v>43161.854166666664</c:v>
                </c:pt>
                <c:pt idx="685">
                  <c:v>43161.85833333333</c:v>
                </c:pt>
                <c:pt idx="686">
                  <c:v>43161.862500000003</c:v>
                </c:pt>
                <c:pt idx="687">
                  <c:v>43161.866666666669</c:v>
                </c:pt>
                <c:pt idx="688">
                  <c:v>43161.870833333334</c:v>
                </c:pt>
                <c:pt idx="689">
                  <c:v>43161.875</c:v>
                </c:pt>
                <c:pt idx="690">
                  <c:v>43161.879166666666</c:v>
                </c:pt>
                <c:pt idx="691">
                  <c:v>43161.883333333331</c:v>
                </c:pt>
                <c:pt idx="692">
                  <c:v>43161.887499999997</c:v>
                </c:pt>
                <c:pt idx="693">
                  <c:v>43161.89166666667</c:v>
                </c:pt>
                <c:pt idx="694">
                  <c:v>43161.895833333336</c:v>
                </c:pt>
                <c:pt idx="695">
                  <c:v>43161.9</c:v>
                </c:pt>
                <c:pt idx="696">
                  <c:v>43161.904166666667</c:v>
                </c:pt>
                <c:pt idx="697">
                  <c:v>43161.908333333333</c:v>
                </c:pt>
                <c:pt idx="698">
                  <c:v>43161.912499999999</c:v>
                </c:pt>
                <c:pt idx="699">
                  <c:v>43161.916666666664</c:v>
                </c:pt>
                <c:pt idx="700">
                  <c:v>43161.92083333333</c:v>
                </c:pt>
                <c:pt idx="701">
                  <c:v>43161.925000000003</c:v>
                </c:pt>
                <c:pt idx="702">
                  <c:v>43161.929166666669</c:v>
                </c:pt>
                <c:pt idx="703">
                  <c:v>43161.933333333334</c:v>
                </c:pt>
                <c:pt idx="704">
                  <c:v>43161.9375</c:v>
                </c:pt>
                <c:pt idx="705">
                  <c:v>43161.941666666666</c:v>
                </c:pt>
                <c:pt idx="706">
                  <c:v>43161.945833333331</c:v>
                </c:pt>
                <c:pt idx="707">
                  <c:v>43161.95</c:v>
                </c:pt>
                <c:pt idx="708">
                  <c:v>43161.95416666667</c:v>
                </c:pt>
                <c:pt idx="709">
                  <c:v>43161.958333333336</c:v>
                </c:pt>
                <c:pt idx="710">
                  <c:v>43161.962500000001</c:v>
                </c:pt>
                <c:pt idx="711">
                  <c:v>43161.966666666667</c:v>
                </c:pt>
                <c:pt idx="712">
                  <c:v>43161.970833333333</c:v>
                </c:pt>
                <c:pt idx="713">
                  <c:v>43161.974999999999</c:v>
                </c:pt>
                <c:pt idx="714">
                  <c:v>43161.979166666664</c:v>
                </c:pt>
                <c:pt idx="715">
                  <c:v>43161.98333333333</c:v>
                </c:pt>
                <c:pt idx="716">
                  <c:v>43161.987500000003</c:v>
                </c:pt>
                <c:pt idx="717">
                  <c:v>43161.991666666669</c:v>
                </c:pt>
                <c:pt idx="718">
                  <c:v>43161.995833333334</c:v>
                </c:pt>
                <c:pt idx="719">
                  <c:v>43162</c:v>
                </c:pt>
                <c:pt idx="720">
                  <c:v>43162.004166666666</c:v>
                </c:pt>
                <c:pt idx="721">
                  <c:v>43162.008333333331</c:v>
                </c:pt>
                <c:pt idx="722">
                  <c:v>43162.012499999997</c:v>
                </c:pt>
                <c:pt idx="723">
                  <c:v>43162.01666666667</c:v>
                </c:pt>
                <c:pt idx="724">
                  <c:v>43162.020833333336</c:v>
                </c:pt>
                <c:pt idx="725">
                  <c:v>43162.025000000001</c:v>
                </c:pt>
                <c:pt idx="726">
                  <c:v>43162.029166666667</c:v>
                </c:pt>
                <c:pt idx="727">
                  <c:v>43162.033333333333</c:v>
                </c:pt>
                <c:pt idx="728">
                  <c:v>43162.037499999999</c:v>
                </c:pt>
                <c:pt idx="729">
                  <c:v>43162.041666666664</c:v>
                </c:pt>
                <c:pt idx="730">
                  <c:v>43162.04583333333</c:v>
                </c:pt>
                <c:pt idx="731">
                  <c:v>43162.05</c:v>
                </c:pt>
                <c:pt idx="732">
                  <c:v>43162.054166666669</c:v>
                </c:pt>
                <c:pt idx="733">
                  <c:v>43162.058333333334</c:v>
                </c:pt>
                <c:pt idx="734">
                  <c:v>43162.0625</c:v>
                </c:pt>
                <c:pt idx="735">
                  <c:v>43162.066666666666</c:v>
                </c:pt>
                <c:pt idx="736">
                  <c:v>43162.070833333331</c:v>
                </c:pt>
                <c:pt idx="737">
                  <c:v>43162.074999999997</c:v>
                </c:pt>
                <c:pt idx="738">
                  <c:v>43162.07916666667</c:v>
                </c:pt>
                <c:pt idx="739">
                  <c:v>43162.083333333336</c:v>
                </c:pt>
                <c:pt idx="740">
                  <c:v>43162.087500000001</c:v>
                </c:pt>
                <c:pt idx="741">
                  <c:v>43162.091666666667</c:v>
                </c:pt>
                <c:pt idx="742">
                  <c:v>43162.095833333333</c:v>
                </c:pt>
                <c:pt idx="743">
                  <c:v>43162.1</c:v>
                </c:pt>
                <c:pt idx="744">
                  <c:v>43162.104166666664</c:v>
                </c:pt>
                <c:pt idx="745">
                  <c:v>43162.10833333333</c:v>
                </c:pt>
                <c:pt idx="746">
                  <c:v>43162.112500000003</c:v>
                </c:pt>
                <c:pt idx="747">
                  <c:v>43162.116666666669</c:v>
                </c:pt>
                <c:pt idx="748">
                  <c:v>43162.120833333334</c:v>
                </c:pt>
                <c:pt idx="749">
                  <c:v>43162.125</c:v>
                </c:pt>
                <c:pt idx="750">
                  <c:v>43162.129166666666</c:v>
                </c:pt>
                <c:pt idx="751">
                  <c:v>43162.133333333331</c:v>
                </c:pt>
                <c:pt idx="752">
                  <c:v>43162.137499999997</c:v>
                </c:pt>
                <c:pt idx="753">
                  <c:v>43162.14166666667</c:v>
                </c:pt>
                <c:pt idx="754">
                  <c:v>43162.145833333336</c:v>
                </c:pt>
                <c:pt idx="755">
                  <c:v>43162.15</c:v>
                </c:pt>
                <c:pt idx="756">
                  <c:v>43162.154166666667</c:v>
                </c:pt>
                <c:pt idx="757">
                  <c:v>43162.158333333333</c:v>
                </c:pt>
                <c:pt idx="758">
                  <c:v>43162.162499999999</c:v>
                </c:pt>
                <c:pt idx="759">
                  <c:v>43162.166666666664</c:v>
                </c:pt>
                <c:pt idx="760">
                  <c:v>43162.17083333333</c:v>
                </c:pt>
                <c:pt idx="761">
                  <c:v>43162.175000000003</c:v>
                </c:pt>
                <c:pt idx="762">
                  <c:v>43162.179166666669</c:v>
                </c:pt>
                <c:pt idx="763">
                  <c:v>43162.183333333334</c:v>
                </c:pt>
                <c:pt idx="764">
                  <c:v>43162.1875</c:v>
                </c:pt>
                <c:pt idx="765">
                  <c:v>43162.191666666666</c:v>
                </c:pt>
                <c:pt idx="766">
                  <c:v>43162.195833333331</c:v>
                </c:pt>
                <c:pt idx="767">
                  <c:v>43162.2</c:v>
                </c:pt>
                <c:pt idx="768">
                  <c:v>43162.20416666667</c:v>
                </c:pt>
                <c:pt idx="769">
                  <c:v>43162.208333333336</c:v>
                </c:pt>
                <c:pt idx="770">
                  <c:v>43162.212500000001</c:v>
                </c:pt>
                <c:pt idx="771">
                  <c:v>43162.216666666667</c:v>
                </c:pt>
                <c:pt idx="772">
                  <c:v>43162.220833333333</c:v>
                </c:pt>
                <c:pt idx="773">
                  <c:v>43162.224999999999</c:v>
                </c:pt>
                <c:pt idx="774">
                  <c:v>43162.229166666664</c:v>
                </c:pt>
                <c:pt idx="775">
                  <c:v>43162.23333333333</c:v>
                </c:pt>
                <c:pt idx="776">
                  <c:v>43162.237500000003</c:v>
                </c:pt>
                <c:pt idx="777">
                  <c:v>43162.241666666669</c:v>
                </c:pt>
                <c:pt idx="778">
                  <c:v>43162.245833333334</c:v>
                </c:pt>
                <c:pt idx="779">
                  <c:v>43162.25</c:v>
                </c:pt>
                <c:pt idx="780">
                  <c:v>43162.254166666666</c:v>
                </c:pt>
                <c:pt idx="781">
                  <c:v>43162.258333333331</c:v>
                </c:pt>
                <c:pt idx="782">
                  <c:v>43162.262499999997</c:v>
                </c:pt>
                <c:pt idx="783">
                  <c:v>43162.26666666667</c:v>
                </c:pt>
                <c:pt idx="784">
                  <c:v>43162.270833333336</c:v>
                </c:pt>
                <c:pt idx="785">
                  <c:v>43162.275000000001</c:v>
                </c:pt>
                <c:pt idx="786">
                  <c:v>43162.279166666667</c:v>
                </c:pt>
                <c:pt idx="787">
                  <c:v>43162.283333333333</c:v>
                </c:pt>
                <c:pt idx="788">
                  <c:v>43162.287499999999</c:v>
                </c:pt>
                <c:pt idx="789">
                  <c:v>43162.291666666664</c:v>
                </c:pt>
                <c:pt idx="790">
                  <c:v>43162.29583333333</c:v>
                </c:pt>
                <c:pt idx="791">
                  <c:v>43162.3</c:v>
                </c:pt>
                <c:pt idx="792">
                  <c:v>43162.304166666669</c:v>
                </c:pt>
                <c:pt idx="793">
                  <c:v>43162.308333333334</c:v>
                </c:pt>
                <c:pt idx="794">
                  <c:v>43162.3125</c:v>
                </c:pt>
                <c:pt idx="795">
                  <c:v>43162.316666666666</c:v>
                </c:pt>
                <c:pt idx="796">
                  <c:v>43162.320833333331</c:v>
                </c:pt>
                <c:pt idx="797">
                  <c:v>43162.324999999997</c:v>
                </c:pt>
                <c:pt idx="798">
                  <c:v>43162.32916666667</c:v>
                </c:pt>
                <c:pt idx="799">
                  <c:v>43162.333333333336</c:v>
                </c:pt>
                <c:pt idx="800">
                  <c:v>43162.337500000001</c:v>
                </c:pt>
                <c:pt idx="801">
                  <c:v>43162.341666666667</c:v>
                </c:pt>
                <c:pt idx="802">
                  <c:v>43162.345833333333</c:v>
                </c:pt>
                <c:pt idx="803">
                  <c:v>43162.35</c:v>
                </c:pt>
                <c:pt idx="804">
                  <c:v>43162.354166666664</c:v>
                </c:pt>
                <c:pt idx="805">
                  <c:v>43162.35833333333</c:v>
                </c:pt>
                <c:pt idx="806">
                  <c:v>43162.362500000003</c:v>
                </c:pt>
                <c:pt idx="807">
                  <c:v>43162.366666666669</c:v>
                </c:pt>
                <c:pt idx="808">
                  <c:v>43162.370833333334</c:v>
                </c:pt>
                <c:pt idx="809">
                  <c:v>43162.375</c:v>
                </c:pt>
                <c:pt idx="810">
                  <c:v>43162.379166666666</c:v>
                </c:pt>
                <c:pt idx="811">
                  <c:v>43162.383333333331</c:v>
                </c:pt>
                <c:pt idx="812">
                  <c:v>43162.387499999997</c:v>
                </c:pt>
                <c:pt idx="813">
                  <c:v>43162.39166666667</c:v>
                </c:pt>
                <c:pt idx="814">
                  <c:v>43162.395833333336</c:v>
                </c:pt>
                <c:pt idx="815">
                  <c:v>43162.400000000001</c:v>
                </c:pt>
                <c:pt idx="816">
                  <c:v>43162.404166666667</c:v>
                </c:pt>
                <c:pt idx="817">
                  <c:v>43162.408333333333</c:v>
                </c:pt>
                <c:pt idx="818">
                  <c:v>43162.412499999999</c:v>
                </c:pt>
                <c:pt idx="819">
                  <c:v>43162.416666666664</c:v>
                </c:pt>
                <c:pt idx="820">
                  <c:v>43162.42083333333</c:v>
                </c:pt>
                <c:pt idx="821">
                  <c:v>43162.425000000003</c:v>
                </c:pt>
                <c:pt idx="822">
                  <c:v>43162.429166666669</c:v>
                </c:pt>
                <c:pt idx="823">
                  <c:v>43162.433333333334</c:v>
                </c:pt>
                <c:pt idx="824">
                  <c:v>43162.4375</c:v>
                </c:pt>
                <c:pt idx="825">
                  <c:v>43162.441666666666</c:v>
                </c:pt>
                <c:pt idx="826">
                  <c:v>43162.445833333331</c:v>
                </c:pt>
                <c:pt idx="827">
                  <c:v>43162.45</c:v>
                </c:pt>
                <c:pt idx="828">
                  <c:v>43162.45416666667</c:v>
                </c:pt>
                <c:pt idx="829">
                  <c:v>43162.458333333336</c:v>
                </c:pt>
                <c:pt idx="830">
                  <c:v>43162.462500000001</c:v>
                </c:pt>
                <c:pt idx="831">
                  <c:v>43162.466666666667</c:v>
                </c:pt>
                <c:pt idx="832">
                  <c:v>43162.470833333333</c:v>
                </c:pt>
                <c:pt idx="833">
                  <c:v>43162.474999999999</c:v>
                </c:pt>
                <c:pt idx="834">
                  <c:v>43162.479166666664</c:v>
                </c:pt>
                <c:pt idx="835">
                  <c:v>43162.48333333333</c:v>
                </c:pt>
                <c:pt idx="836">
                  <c:v>43162.487500000003</c:v>
                </c:pt>
                <c:pt idx="837">
                  <c:v>43162.491666666669</c:v>
                </c:pt>
                <c:pt idx="838">
                  <c:v>43162.495833333334</c:v>
                </c:pt>
                <c:pt idx="839">
                  <c:v>43162.5</c:v>
                </c:pt>
                <c:pt idx="840">
                  <c:v>43162.504166666666</c:v>
                </c:pt>
                <c:pt idx="841">
                  <c:v>43162.508333333331</c:v>
                </c:pt>
                <c:pt idx="842">
                  <c:v>43162.512499999997</c:v>
                </c:pt>
                <c:pt idx="843">
                  <c:v>43162.51666666667</c:v>
                </c:pt>
                <c:pt idx="844">
                  <c:v>43162.520833333336</c:v>
                </c:pt>
                <c:pt idx="845">
                  <c:v>43162.525000000001</c:v>
                </c:pt>
                <c:pt idx="846">
                  <c:v>43162.529166666667</c:v>
                </c:pt>
                <c:pt idx="847">
                  <c:v>43162.533333333333</c:v>
                </c:pt>
                <c:pt idx="848">
                  <c:v>43162.537499999999</c:v>
                </c:pt>
                <c:pt idx="849">
                  <c:v>43162.541666666664</c:v>
                </c:pt>
                <c:pt idx="850">
                  <c:v>43162.54583333333</c:v>
                </c:pt>
                <c:pt idx="851">
                  <c:v>43162.55</c:v>
                </c:pt>
                <c:pt idx="852">
                  <c:v>43162.554166666669</c:v>
                </c:pt>
                <c:pt idx="853">
                  <c:v>43162.558333333334</c:v>
                </c:pt>
                <c:pt idx="854">
                  <c:v>43162.5625</c:v>
                </c:pt>
                <c:pt idx="855">
                  <c:v>43162.566666666666</c:v>
                </c:pt>
                <c:pt idx="856">
                  <c:v>43162.570833333331</c:v>
                </c:pt>
                <c:pt idx="857">
                  <c:v>43162.574999999997</c:v>
                </c:pt>
                <c:pt idx="858">
                  <c:v>43162.57916666667</c:v>
                </c:pt>
                <c:pt idx="859">
                  <c:v>43162.583333333336</c:v>
                </c:pt>
                <c:pt idx="860">
                  <c:v>43162.587500000001</c:v>
                </c:pt>
                <c:pt idx="861">
                  <c:v>43162.591666666667</c:v>
                </c:pt>
                <c:pt idx="862">
                  <c:v>43162.595833333333</c:v>
                </c:pt>
                <c:pt idx="863">
                  <c:v>43162.6</c:v>
                </c:pt>
                <c:pt idx="864">
                  <c:v>43162.604166666664</c:v>
                </c:pt>
                <c:pt idx="865">
                  <c:v>43162.60833333333</c:v>
                </c:pt>
                <c:pt idx="866">
                  <c:v>43162.612500000003</c:v>
                </c:pt>
                <c:pt idx="867">
                  <c:v>43162.616666666669</c:v>
                </c:pt>
                <c:pt idx="868">
                  <c:v>43162.620833333334</c:v>
                </c:pt>
                <c:pt idx="869">
                  <c:v>43162.625</c:v>
                </c:pt>
                <c:pt idx="870">
                  <c:v>43162.629166666666</c:v>
                </c:pt>
                <c:pt idx="871">
                  <c:v>43162.633333333331</c:v>
                </c:pt>
                <c:pt idx="872">
                  <c:v>43162.637499999997</c:v>
                </c:pt>
                <c:pt idx="873">
                  <c:v>43162.64166666667</c:v>
                </c:pt>
                <c:pt idx="874">
                  <c:v>43162.645833333336</c:v>
                </c:pt>
                <c:pt idx="875">
                  <c:v>43162.65</c:v>
                </c:pt>
                <c:pt idx="876">
                  <c:v>43162.654166666667</c:v>
                </c:pt>
                <c:pt idx="877">
                  <c:v>43162.658333333333</c:v>
                </c:pt>
                <c:pt idx="878">
                  <c:v>43162.662499999999</c:v>
                </c:pt>
                <c:pt idx="879">
                  <c:v>43162.666666666664</c:v>
                </c:pt>
                <c:pt idx="880">
                  <c:v>43162.67083333333</c:v>
                </c:pt>
                <c:pt idx="881">
                  <c:v>43162.675000000003</c:v>
                </c:pt>
                <c:pt idx="882">
                  <c:v>43162.679166666669</c:v>
                </c:pt>
                <c:pt idx="883">
                  <c:v>43162.683333333334</c:v>
                </c:pt>
                <c:pt idx="884">
                  <c:v>43162.6875</c:v>
                </c:pt>
                <c:pt idx="885">
                  <c:v>43162.691666666666</c:v>
                </c:pt>
                <c:pt idx="886">
                  <c:v>43162.695833333331</c:v>
                </c:pt>
                <c:pt idx="887">
                  <c:v>43162.7</c:v>
                </c:pt>
                <c:pt idx="888">
                  <c:v>43162.70416666667</c:v>
                </c:pt>
                <c:pt idx="889">
                  <c:v>43162.708333333336</c:v>
                </c:pt>
                <c:pt idx="890">
                  <c:v>43162.712500000001</c:v>
                </c:pt>
                <c:pt idx="891">
                  <c:v>43162.716666666667</c:v>
                </c:pt>
                <c:pt idx="892">
                  <c:v>43162.720833333333</c:v>
                </c:pt>
                <c:pt idx="893">
                  <c:v>43162.724999999999</c:v>
                </c:pt>
                <c:pt idx="894">
                  <c:v>43162.729166666664</c:v>
                </c:pt>
                <c:pt idx="895">
                  <c:v>43162.73333333333</c:v>
                </c:pt>
                <c:pt idx="896">
                  <c:v>43162.737500000003</c:v>
                </c:pt>
                <c:pt idx="897">
                  <c:v>43162.741666666669</c:v>
                </c:pt>
                <c:pt idx="898">
                  <c:v>43162.745833333334</c:v>
                </c:pt>
                <c:pt idx="899">
                  <c:v>43162.75</c:v>
                </c:pt>
                <c:pt idx="900">
                  <c:v>43162.754166666666</c:v>
                </c:pt>
                <c:pt idx="901">
                  <c:v>43162.758333333331</c:v>
                </c:pt>
                <c:pt idx="902">
                  <c:v>43162.762499999997</c:v>
                </c:pt>
                <c:pt idx="903">
                  <c:v>43162.76666666667</c:v>
                </c:pt>
                <c:pt idx="904">
                  <c:v>43162.770833333336</c:v>
                </c:pt>
                <c:pt idx="905">
                  <c:v>43162.775000000001</c:v>
                </c:pt>
                <c:pt idx="906">
                  <c:v>43162.779166666667</c:v>
                </c:pt>
                <c:pt idx="907">
                  <c:v>43162.783333333333</c:v>
                </c:pt>
                <c:pt idx="908">
                  <c:v>43162.787499999999</c:v>
                </c:pt>
                <c:pt idx="909">
                  <c:v>43162.791666666664</c:v>
                </c:pt>
                <c:pt idx="910">
                  <c:v>43162.79583333333</c:v>
                </c:pt>
                <c:pt idx="911">
                  <c:v>43162.8</c:v>
                </c:pt>
                <c:pt idx="912">
                  <c:v>43162.804166666669</c:v>
                </c:pt>
                <c:pt idx="913">
                  <c:v>43162.808333333334</c:v>
                </c:pt>
                <c:pt idx="914">
                  <c:v>43162.8125</c:v>
                </c:pt>
                <c:pt idx="915">
                  <c:v>43162.816666666666</c:v>
                </c:pt>
                <c:pt idx="916">
                  <c:v>43162.820833333331</c:v>
                </c:pt>
                <c:pt idx="917">
                  <c:v>43162.824999999997</c:v>
                </c:pt>
                <c:pt idx="918">
                  <c:v>43162.82916666667</c:v>
                </c:pt>
                <c:pt idx="919">
                  <c:v>43162.833333333336</c:v>
                </c:pt>
                <c:pt idx="920">
                  <c:v>43162.837500000001</c:v>
                </c:pt>
                <c:pt idx="921">
                  <c:v>43162.841666666667</c:v>
                </c:pt>
                <c:pt idx="922">
                  <c:v>43162.845833333333</c:v>
                </c:pt>
                <c:pt idx="923">
                  <c:v>43162.85</c:v>
                </c:pt>
                <c:pt idx="924">
                  <c:v>43162.854166666664</c:v>
                </c:pt>
                <c:pt idx="925">
                  <c:v>43162.85833333333</c:v>
                </c:pt>
                <c:pt idx="926">
                  <c:v>43162.862500000003</c:v>
                </c:pt>
                <c:pt idx="927">
                  <c:v>43162.866666666669</c:v>
                </c:pt>
                <c:pt idx="928">
                  <c:v>43162.870833333334</c:v>
                </c:pt>
                <c:pt idx="929">
                  <c:v>43162.875</c:v>
                </c:pt>
                <c:pt idx="930">
                  <c:v>43162.879166666666</c:v>
                </c:pt>
                <c:pt idx="931">
                  <c:v>43162.883333333331</c:v>
                </c:pt>
                <c:pt idx="932">
                  <c:v>43162.887499999997</c:v>
                </c:pt>
                <c:pt idx="933">
                  <c:v>43162.89166666667</c:v>
                </c:pt>
                <c:pt idx="934">
                  <c:v>43162.895833333336</c:v>
                </c:pt>
                <c:pt idx="935">
                  <c:v>43162.9</c:v>
                </c:pt>
                <c:pt idx="936">
                  <c:v>43162.904166666667</c:v>
                </c:pt>
                <c:pt idx="937">
                  <c:v>43162.908333333333</c:v>
                </c:pt>
                <c:pt idx="938">
                  <c:v>43162.912499999999</c:v>
                </c:pt>
                <c:pt idx="939">
                  <c:v>43162.916666666664</c:v>
                </c:pt>
                <c:pt idx="940">
                  <c:v>43162.92083333333</c:v>
                </c:pt>
                <c:pt idx="941">
                  <c:v>43162.925000000003</c:v>
                </c:pt>
                <c:pt idx="942">
                  <c:v>43162.929166666669</c:v>
                </c:pt>
                <c:pt idx="943">
                  <c:v>43162.933333333334</c:v>
                </c:pt>
                <c:pt idx="944">
                  <c:v>43162.9375</c:v>
                </c:pt>
                <c:pt idx="945">
                  <c:v>43162.941666666666</c:v>
                </c:pt>
                <c:pt idx="946">
                  <c:v>43162.945833333331</c:v>
                </c:pt>
                <c:pt idx="947">
                  <c:v>43162.95</c:v>
                </c:pt>
                <c:pt idx="948">
                  <c:v>43162.95416666667</c:v>
                </c:pt>
                <c:pt idx="949">
                  <c:v>43162.958333333336</c:v>
                </c:pt>
                <c:pt idx="950">
                  <c:v>43162.962500000001</c:v>
                </c:pt>
                <c:pt idx="951">
                  <c:v>43162.966666666667</c:v>
                </c:pt>
                <c:pt idx="952">
                  <c:v>43162.970833333333</c:v>
                </c:pt>
                <c:pt idx="953">
                  <c:v>43162.974999999999</c:v>
                </c:pt>
                <c:pt idx="954">
                  <c:v>43162.979166666664</c:v>
                </c:pt>
                <c:pt idx="955">
                  <c:v>43162.98333333333</c:v>
                </c:pt>
                <c:pt idx="956">
                  <c:v>43162.987500000003</c:v>
                </c:pt>
                <c:pt idx="957">
                  <c:v>43162.991666666669</c:v>
                </c:pt>
                <c:pt idx="958">
                  <c:v>43162.995833333334</c:v>
                </c:pt>
                <c:pt idx="959">
                  <c:v>43163</c:v>
                </c:pt>
                <c:pt idx="960">
                  <c:v>43163.004166666666</c:v>
                </c:pt>
                <c:pt idx="961">
                  <c:v>43163.008333333331</c:v>
                </c:pt>
                <c:pt idx="962">
                  <c:v>43163.012499999997</c:v>
                </c:pt>
                <c:pt idx="963">
                  <c:v>43163.01666666667</c:v>
                </c:pt>
                <c:pt idx="964">
                  <c:v>43163.020833333336</c:v>
                </c:pt>
                <c:pt idx="965">
                  <c:v>43163.025000000001</c:v>
                </c:pt>
                <c:pt idx="966">
                  <c:v>43163.029166666667</c:v>
                </c:pt>
                <c:pt idx="967">
                  <c:v>43163.033333333333</c:v>
                </c:pt>
                <c:pt idx="968">
                  <c:v>43163.037499999999</c:v>
                </c:pt>
                <c:pt idx="969">
                  <c:v>43163.041666666664</c:v>
                </c:pt>
                <c:pt idx="970">
                  <c:v>43163.04583333333</c:v>
                </c:pt>
                <c:pt idx="971">
                  <c:v>43163.05</c:v>
                </c:pt>
                <c:pt idx="972">
                  <c:v>43163.054166666669</c:v>
                </c:pt>
                <c:pt idx="973">
                  <c:v>43163.058333333334</c:v>
                </c:pt>
                <c:pt idx="974">
                  <c:v>43163.0625</c:v>
                </c:pt>
                <c:pt idx="975">
                  <c:v>43163.066666666666</c:v>
                </c:pt>
                <c:pt idx="976">
                  <c:v>43163.070833333331</c:v>
                </c:pt>
                <c:pt idx="977">
                  <c:v>43163.074999999997</c:v>
                </c:pt>
                <c:pt idx="978">
                  <c:v>43163.07916666667</c:v>
                </c:pt>
                <c:pt idx="979">
                  <c:v>43163.083333333336</c:v>
                </c:pt>
                <c:pt idx="980">
                  <c:v>43163.087500000001</c:v>
                </c:pt>
                <c:pt idx="981">
                  <c:v>43163.091666666667</c:v>
                </c:pt>
                <c:pt idx="982">
                  <c:v>43163.095833333333</c:v>
                </c:pt>
                <c:pt idx="983">
                  <c:v>43163.1</c:v>
                </c:pt>
                <c:pt idx="984">
                  <c:v>43163.104166666664</c:v>
                </c:pt>
                <c:pt idx="985">
                  <c:v>43163.10833333333</c:v>
                </c:pt>
                <c:pt idx="986">
                  <c:v>43163.112500000003</c:v>
                </c:pt>
                <c:pt idx="987">
                  <c:v>43163.116666666669</c:v>
                </c:pt>
                <c:pt idx="988">
                  <c:v>43163.120833333334</c:v>
                </c:pt>
                <c:pt idx="989">
                  <c:v>43163.125</c:v>
                </c:pt>
                <c:pt idx="990">
                  <c:v>43163.129166666666</c:v>
                </c:pt>
                <c:pt idx="991">
                  <c:v>43163.133333333331</c:v>
                </c:pt>
                <c:pt idx="992">
                  <c:v>43163.137499999997</c:v>
                </c:pt>
                <c:pt idx="993">
                  <c:v>43163.14166666667</c:v>
                </c:pt>
                <c:pt idx="994">
                  <c:v>43163.145833333336</c:v>
                </c:pt>
                <c:pt idx="995">
                  <c:v>43163.15</c:v>
                </c:pt>
                <c:pt idx="996">
                  <c:v>43163.154166666667</c:v>
                </c:pt>
                <c:pt idx="997">
                  <c:v>43163.158333333333</c:v>
                </c:pt>
                <c:pt idx="998">
                  <c:v>43163.162499999999</c:v>
                </c:pt>
                <c:pt idx="999">
                  <c:v>43163.166666666664</c:v>
                </c:pt>
                <c:pt idx="1000">
                  <c:v>43163.17083333333</c:v>
                </c:pt>
                <c:pt idx="1001">
                  <c:v>43163.175000000003</c:v>
                </c:pt>
                <c:pt idx="1002">
                  <c:v>43163.179166666669</c:v>
                </c:pt>
                <c:pt idx="1003">
                  <c:v>43163.183333333334</c:v>
                </c:pt>
                <c:pt idx="1004">
                  <c:v>43163.1875</c:v>
                </c:pt>
                <c:pt idx="1005">
                  <c:v>43163.191666666666</c:v>
                </c:pt>
                <c:pt idx="1006">
                  <c:v>43163.195833333331</c:v>
                </c:pt>
                <c:pt idx="1007">
                  <c:v>43163.199999999997</c:v>
                </c:pt>
                <c:pt idx="1008">
                  <c:v>43163.20416666667</c:v>
                </c:pt>
                <c:pt idx="1009">
                  <c:v>43163.208333333336</c:v>
                </c:pt>
                <c:pt idx="1010">
                  <c:v>43163.212500000001</c:v>
                </c:pt>
                <c:pt idx="1011">
                  <c:v>43163.216666666667</c:v>
                </c:pt>
                <c:pt idx="1012">
                  <c:v>43163.220833333333</c:v>
                </c:pt>
                <c:pt idx="1013">
                  <c:v>43163.224999999999</c:v>
                </c:pt>
                <c:pt idx="1014">
                  <c:v>43163.229166666664</c:v>
                </c:pt>
                <c:pt idx="1015">
                  <c:v>43163.23333333333</c:v>
                </c:pt>
                <c:pt idx="1016">
                  <c:v>43163.237500000003</c:v>
                </c:pt>
                <c:pt idx="1017">
                  <c:v>43163.241666666669</c:v>
                </c:pt>
                <c:pt idx="1018">
                  <c:v>43163.245833333334</c:v>
                </c:pt>
                <c:pt idx="1019">
                  <c:v>43163.25</c:v>
                </c:pt>
                <c:pt idx="1020">
                  <c:v>43163.254166666666</c:v>
                </c:pt>
                <c:pt idx="1021">
                  <c:v>43163.258333333331</c:v>
                </c:pt>
                <c:pt idx="1022">
                  <c:v>43163.262499999997</c:v>
                </c:pt>
                <c:pt idx="1023">
                  <c:v>43163.26666666667</c:v>
                </c:pt>
                <c:pt idx="1024">
                  <c:v>43163.270833333336</c:v>
                </c:pt>
                <c:pt idx="1025">
                  <c:v>43163.275000000001</c:v>
                </c:pt>
                <c:pt idx="1026">
                  <c:v>43163.279166666667</c:v>
                </c:pt>
                <c:pt idx="1027">
                  <c:v>43163.283333333333</c:v>
                </c:pt>
                <c:pt idx="1028">
                  <c:v>43163.287499999999</c:v>
                </c:pt>
                <c:pt idx="1029">
                  <c:v>43163.291666666664</c:v>
                </c:pt>
                <c:pt idx="1030">
                  <c:v>43163.29583333333</c:v>
                </c:pt>
                <c:pt idx="1031">
                  <c:v>43163.3</c:v>
                </c:pt>
                <c:pt idx="1032">
                  <c:v>43163.304166666669</c:v>
                </c:pt>
                <c:pt idx="1033">
                  <c:v>43163.308333333334</c:v>
                </c:pt>
                <c:pt idx="1034">
                  <c:v>43163.3125</c:v>
                </c:pt>
                <c:pt idx="1035">
                  <c:v>43163.316666666666</c:v>
                </c:pt>
                <c:pt idx="1036">
                  <c:v>43163.320833333331</c:v>
                </c:pt>
                <c:pt idx="1037">
                  <c:v>43163.324999999997</c:v>
                </c:pt>
                <c:pt idx="1038">
                  <c:v>43163.32916666667</c:v>
                </c:pt>
                <c:pt idx="1039">
                  <c:v>43163.333333333336</c:v>
                </c:pt>
                <c:pt idx="1040">
                  <c:v>43163.337500000001</c:v>
                </c:pt>
                <c:pt idx="1041">
                  <c:v>43163.341666666667</c:v>
                </c:pt>
                <c:pt idx="1042">
                  <c:v>43163.345833333333</c:v>
                </c:pt>
                <c:pt idx="1043">
                  <c:v>43163.35</c:v>
                </c:pt>
                <c:pt idx="1044">
                  <c:v>43163.354166666664</c:v>
                </c:pt>
                <c:pt idx="1045">
                  <c:v>43163.35833333333</c:v>
                </c:pt>
                <c:pt idx="1046">
                  <c:v>43163.362500000003</c:v>
                </c:pt>
                <c:pt idx="1047">
                  <c:v>43163.366666666669</c:v>
                </c:pt>
                <c:pt idx="1048">
                  <c:v>43163.370833333334</c:v>
                </c:pt>
                <c:pt idx="1049">
                  <c:v>43163.375</c:v>
                </c:pt>
                <c:pt idx="1050">
                  <c:v>43163.379166666666</c:v>
                </c:pt>
                <c:pt idx="1051">
                  <c:v>43163.383333333331</c:v>
                </c:pt>
                <c:pt idx="1052">
                  <c:v>43163.387499999997</c:v>
                </c:pt>
                <c:pt idx="1053">
                  <c:v>43163.39166666667</c:v>
                </c:pt>
                <c:pt idx="1054">
                  <c:v>43163.395833333336</c:v>
                </c:pt>
                <c:pt idx="1055">
                  <c:v>43163.4</c:v>
                </c:pt>
                <c:pt idx="1056">
                  <c:v>43163.404166666667</c:v>
                </c:pt>
                <c:pt idx="1057">
                  <c:v>43163.408333333333</c:v>
                </c:pt>
                <c:pt idx="1058">
                  <c:v>43163.412499999999</c:v>
                </c:pt>
                <c:pt idx="1059">
                  <c:v>43163.416666666664</c:v>
                </c:pt>
                <c:pt idx="1060">
                  <c:v>43163.42083333333</c:v>
                </c:pt>
                <c:pt idx="1061">
                  <c:v>43163.425000000003</c:v>
                </c:pt>
                <c:pt idx="1062">
                  <c:v>43163.429166666669</c:v>
                </c:pt>
                <c:pt idx="1063">
                  <c:v>43163.433333333334</c:v>
                </c:pt>
                <c:pt idx="1064">
                  <c:v>43163.4375</c:v>
                </c:pt>
                <c:pt idx="1065">
                  <c:v>43163.441666666666</c:v>
                </c:pt>
                <c:pt idx="1066">
                  <c:v>43163.445833333331</c:v>
                </c:pt>
                <c:pt idx="1067">
                  <c:v>43163.45</c:v>
                </c:pt>
                <c:pt idx="1068">
                  <c:v>43163.45416666667</c:v>
                </c:pt>
                <c:pt idx="1069">
                  <c:v>43163.458333333336</c:v>
                </c:pt>
                <c:pt idx="1070">
                  <c:v>43163.462500000001</c:v>
                </c:pt>
                <c:pt idx="1071">
                  <c:v>43163.466666666667</c:v>
                </c:pt>
                <c:pt idx="1072">
                  <c:v>43163.470833333333</c:v>
                </c:pt>
                <c:pt idx="1073">
                  <c:v>43163.474999999999</c:v>
                </c:pt>
                <c:pt idx="1074">
                  <c:v>43163.479166666664</c:v>
                </c:pt>
                <c:pt idx="1075">
                  <c:v>43163.48333333333</c:v>
                </c:pt>
                <c:pt idx="1076">
                  <c:v>43163.487500000003</c:v>
                </c:pt>
                <c:pt idx="1077">
                  <c:v>43163.491666666669</c:v>
                </c:pt>
                <c:pt idx="1078">
                  <c:v>43163.495833333334</c:v>
                </c:pt>
                <c:pt idx="1079">
                  <c:v>43163.5</c:v>
                </c:pt>
                <c:pt idx="1080">
                  <c:v>43163.504166666666</c:v>
                </c:pt>
                <c:pt idx="1081">
                  <c:v>43163.508333333331</c:v>
                </c:pt>
                <c:pt idx="1082">
                  <c:v>43163.512499999997</c:v>
                </c:pt>
                <c:pt idx="1083">
                  <c:v>43163.51666666667</c:v>
                </c:pt>
                <c:pt idx="1084">
                  <c:v>43163.520833333336</c:v>
                </c:pt>
                <c:pt idx="1085">
                  <c:v>43163.525000000001</c:v>
                </c:pt>
                <c:pt idx="1086">
                  <c:v>43163.529166666667</c:v>
                </c:pt>
                <c:pt idx="1087">
                  <c:v>43163.533333333333</c:v>
                </c:pt>
                <c:pt idx="1088">
                  <c:v>43163.537499999999</c:v>
                </c:pt>
                <c:pt idx="1089">
                  <c:v>43163.541666666664</c:v>
                </c:pt>
                <c:pt idx="1090">
                  <c:v>43163.54583333333</c:v>
                </c:pt>
                <c:pt idx="1091">
                  <c:v>43163.55</c:v>
                </c:pt>
                <c:pt idx="1092">
                  <c:v>43163.554166666669</c:v>
                </c:pt>
                <c:pt idx="1093">
                  <c:v>43163.558333333334</c:v>
                </c:pt>
                <c:pt idx="1094">
                  <c:v>43163.5625</c:v>
                </c:pt>
                <c:pt idx="1095">
                  <c:v>43163.566666666666</c:v>
                </c:pt>
                <c:pt idx="1096">
                  <c:v>43163.570833333331</c:v>
                </c:pt>
                <c:pt idx="1097">
                  <c:v>43163.574999999997</c:v>
                </c:pt>
                <c:pt idx="1098">
                  <c:v>43163.57916666667</c:v>
                </c:pt>
                <c:pt idx="1099">
                  <c:v>43163.583333333336</c:v>
                </c:pt>
                <c:pt idx="1100">
                  <c:v>43163.587500000001</c:v>
                </c:pt>
                <c:pt idx="1101">
                  <c:v>43163.591666666667</c:v>
                </c:pt>
                <c:pt idx="1102">
                  <c:v>43163.595833333333</c:v>
                </c:pt>
                <c:pt idx="1103">
                  <c:v>43163.6</c:v>
                </c:pt>
                <c:pt idx="1104">
                  <c:v>43163.604166666664</c:v>
                </c:pt>
                <c:pt idx="1105">
                  <c:v>43163.60833333333</c:v>
                </c:pt>
                <c:pt idx="1106">
                  <c:v>43163.612500000003</c:v>
                </c:pt>
                <c:pt idx="1107">
                  <c:v>43163.616666666669</c:v>
                </c:pt>
                <c:pt idx="1108">
                  <c:v>43163.620833333334</c:v>
                </c:pt>
                <c:pt idx="1109">
                  <c:v>43163.625</c:v>
                </c:pt>
                <c:pt idx="1110">
                  <c:v>43163.629166666666</c:v>
                </c:pt>
                <c:pt idx="1111">
                  <c:v>43163.633333333331</c:v>
                </c:pt>
                <c:pt idx="1112">
                  <c:v>43163.637499999997</c:v>
                </c:pt>
                <c:pt idx="1113">
                  <c:v>43163.64166666667</c:v>
                </c:pt>
                <c:pt idx="1114">
                  <c:v>43163.645833333336</c:v>
                </c:pt>
                <c:pt idx="1115">
                  <c:v>43163.65</c:v>
                </c:pt>
                <c:pt idx="1116">
                  <c:v>43163.654166666667</c:v>
                </c:pt>
                <c:pt idx="1117">
                  <c:v>43163.658333333333</c:v>
                </c:pt>
                <c:pt idx="1118">
                  <c:v>43163.662499999999</c:v>
                </c:pt>
                <c:pt idx="1119">
                  <c:v>43163.666666666664</c:v>
                </c:pt>
                <c:pt idx="1120">
                  <c:v>43163.67083333333</c:v>
                </c:pt>
                <c:pt idx="1121">
                  <c:v>43163.675000000003</c:v>
                </c:pt>
                <c:pt idx="1122">
                  <c:v>43163.679166666669</c:v>
                </c:pt>
                <c:pt idx="1123">
                  <c:v>43163.683333333334</c:v>
                </c:pt>
                <c:pt idx="1124">
                  <c:v>43163.6875</c:v>
                </c:pt>
                <c:pt idx="1125">
                  <c:v>43163.691666666666</c:v>
                </c:pt>
                <c:pt idx="1126">
                  <c:v>43163.695833333331</c:v>
                </c:pt>
                <c:pt idx="1127">
                  <c:v>43163.7</c:v>
                </c:pt>
                <c:pt idx="1128">
                  <c:v>43163.70416666667</c:v>
                </c:pt>
                <c:pt idx="1129">
                  <c:v>43163.708333333336</c:v>
                </c:pt>
                <c:pt idx="1130">
                  <c:v>43163.712500000001</c:v>
                </c:pt>
                <c:pt idx="1131">
                  <c:v>43163.716666666667</c:v>
                </c:pt>
                <c:pt idx="1132">
                  <c:v>43163.720833333333</c:v>
                </c:pt>
                <c:pt idx="1133">
                  <c:v>43163.724999999999</c:v>
                </c:pt>
                <c:pt idx="1134">
                  <c:v>43163.729166666664</c:v>
                </c:pt>
                <c:pt idx="1135">
                  <c:v>43163.73333333333</c:v>
                </c:pt>
                <c:pt idx="1136">
                  <c:v>43163.737500000003</c:v>
                </c:pt>
                <c:pt idx="1137">
                  <c:v>43163.741666666669</c:v>
                </c:pt>
                <c:pt idx="1138">
                  <c:v>43163.745833333334</c:v>
                </c:pt>
                <c:pt idx="1139">
                  <c:v>43163.75</c:v>
                </c:pt>
                <c:pt idx="1140">
                  <c:v>43163.754166666666</c:v>
                </c:pt>
                <c:pt idx="1141">
                  <c:v>43163.758333333331</c:v>
                </c:pt>
                <c:pt idx="1142">
                  <c:v>43163.762499999997</c:v>
                </c:pt>
                <c:pt idx="1143">
                  <c:v>43163.76666666667</c:v>
                </c:pt>
                <c:pt idx="1144">
                  <c:v>43163.770833333336</c:v>
                </c:pt>
                <c:pt idx="1145">
                  <c:v>43163.775000000001</c:v>
                </c:pt>
                <c:pt idx="1146">
                  <c:v>43163.779166666667</c:v>
                </c:pt>
                <c:pt idx="1147">
                  <c:v>43163.783333333333</c:v>
                </c:pt>
                <c:pt idx="1148">
                  <c:v>43163.787499999999</c:v>
                </c:pt>
                <c:pt idx="1149">
                  <c:v>43163.791666666664</c:v>
                </c:pt>
                <c:pt idx="1150">
                  <c:v>43163.79583333333</c:v>
                </c:pt>
                <c:pt idx="1151">
                  <c:v>43163.8</c:v>
                </c:pt>
                <c:pt idx="1152">
                  <c:v>43163.804166666669</c:v>
                </c:pt>
                <c:pt idx="1153">
                  <c:v>43163.808333333334</c:v>
                </c:pt>
                <c:pt idx="1154">
                  <c:v>43163.8125</c:v>
                </c:pt>
                <c:pt idx="1155">
                  <c:v>43163.816666666666</c:v>
                </c:pt>
                <c:pt idx="1156">
                  <c:v>43163.820833333331</c:v>
                </c:pt>
                <c:pt idx="1157">
                  <c:v>43163.824999999997</c:v>
                </c:pt>
                <c:pt idx="1158">
                  <c:v>43163.82916666667</c:v>
                </c:pt>
                <c:pt idx="1159">
                  <c:v>43163.833333333336</c:v>
                </c:pt>
                <c:pt idx="1160">
                  <c:v>43163.837500000001</c:v>
                </c:pt>
                <c:pt idx="1161">
                  <c:v>43163.841666666667</c:v>
                </c:pt>
                <c:pt idx="1162">
                  <c:v>43163.845833333333</c:v>
                </c:pt>
                <c:pt idx="1163">
                  <c:v>43163.85</c:v>
                </c:pt>
                <c:pt idx="1164">
                  <c:v>43163.854166666664</c:v>
                </c:pt>
                <c:pt idx="1165">
                  <c:v>43163.85833333333</c:v>
                </c:pt>
                <c:pt idx="1166">
                  <c:v>43163.862500000003</c:v>
                </c:pt>
                <c:pt idx="1167">
                  <c:v>43163.866666666669</c:v>
                </c:pt>
                <c:pt idx="1168">
                  <c:v>43163.870833333334</c:v>
                </c:pt>
                <c:pt idx="1169">
                  <c:v>43163.875</c:v>
                </c:pt>
                <c:pt idx="1170">
                  <c:v>43163.879166666666</c:v>
                </c:pt>
                <c:pt idx="1171">
                  <c:v>43163.883333333331</c:v>
                </c:pt>
                <c:pt idx="1172">
                  <c:v>43163.887499999997</c:v>
                </c:pt>
                <c:pt idx="1173">
                  <c:v>43163.89166666667</c:v>
                </c:pt>
                <c:pt idx="1174">
                  <c:v>43163.895833333336</c:v>
                </c:pt>
                <c:pt idx="1175">
                  <c:v>43163.9</c:v>
                </c:pt>
                <c:pt idx="1176">
                  <c:v>43163.904166666667</c:v>
                </c:pt>
                <c:pt idx="1177">
                  <c:v>43163.908333333333</c:v>
                </c:pt>
                <c:pt idx="1178">
                  <c:v>43163.912499999999</c:v>
                </c:pt>
                <c:pt idx="1179">
                  <c:v>43163.916666666664</c:v>
                </c:pt>
                <c:pt idx="1180">
                  <c:v>43163.92083333333</c:v>
                </c:pt>
                <c:pt idx="1181">
                  <c:v>43163.925000000003</c:v>
                </c:pt>
                <c:pt idx="1182">
                  <c:v>43163.929166666669</c:v>
                </c:pt>
                <c:pt idx="1183">
                  <c:v>43163.933333333334</c:v>
                </c:pt>
                <c:pt idx="1184">
                  <c:v>43163.9375</c:v>
                </c:pt>
                <c:pt idx="1185">
                  <c:v>43163.941666666666</c:v>
                </c:pt>
                <c:pt idx="1186">
                  <c:v>43163.945833333331</c:v>
                </c:pt>
                <c:pt idx="1187">
                  <c:v>43163.95</c:v>
                </c:pt>
                <c:pt idx="1188">
                  <c:v>43163.95416666667</c:v>
                </c:pt>
                <c:pt idx="1189">
                  <c:v>43163.958333333336</c:v>
                </c:pt>
                <c:pt idx="1190">
                  <c:v>43163.962500000001</c:v>
                </c:pt>
                <c:pt idx="1191">
                  <c:v>43163.966666666667</c:v>
                </c:pt>
                <c:pt idx="1192">
                  <c:v>43163.970833333333</c:v>
                </c:pt>
                <c:pt idx="1193">
                  <c:v>43163.974999999999</c:v>
                </c:pt>
                <c:pt idx="1194">
                  <c:v>43163.979166666664</c:v>
                </c:pt>
                <c:pt idx="1195">
                  <c:v>43163.98333333333</c:v>
                </c:pt>
                <c:pt idx="1196">
                  <c:v>43163.987500000003</c:v>
                </c:pt>
                <c:pt idx="1197">
                  <c:v>43163.991666666669</c:v>
                </c:pt>
                <c:pt idx="1198">
                  <c:v>43163.995833333334</c:v>
                </c:pt>
                <c:pt idx="1199">
                  <c:v>43164</c:v>
                </c:pt>
                <c:pt idx="1200">
                  <c:v>43164.004166666666</c:v>
                </c:pt>
                <c:pt idx="1201">
                  <c:v>43164.008333333331</c:v>
                </c:pt>
                <c:pt idx="1202">
                  <c:v>43164.012499999997</c:v>
                </c:pt>
                <c:pt idx="1203">
                  <c:v>43164.01666666667</c:v>
                </c:pt>
                <c:pt idx="1204">
                  <c:v>43164.020833333336</c:v>
                </c:pt>
                <c:pt idx="1205">
                  <c:v>43164.025000000001</c:v>
                </c:pt>
                <c:pt idx="1206">
                  <c:v>43164.029166666667</c:v>
                </c:pt>
                <c:pt idx="1207">
                  <c:v>43164.033333333333</c:v>
                </c:pt>
                <c:pt idx="1208">
                  <c:v>43164.037499999999</c:v>
                </c:pt>
                <c:pt idx="1209">
                  <c:v>43164.041666666664</c:v>
                </c:pt>
                <c:pt idx="1210">
                  <c:v>43164.04583333333</c:v>
                </c:pt>
                <c:pt idx="1211">
                  <c:v>43164.05</c:v>
                </c:pt>
                <c:pt idx="1212">
                  <c:v>43164.054166666669</c:v>
                </c:pt>
                <c:pt idx="1213">
                  <c:v>43164.058333333334</c:v>
                </c:pt>
                <c:pt idx="1214">
                  <c:v>43164.0625</c:v>
                </c:pt>
                <c:pt idx="1215">
                  <c:v>43164.066666666666</c:v>
                </c:pt>
                <c:pt idx="1216">
                  <c:v>43164.070833333331</c:v>
                </c:pt>
                <c:pt idx="1217">
                  <c:v>43164.074999999997</c:v>
                </c:pt>
                <c:pt idx="1218">
                  <c:v>43164.07916666667</c:v>
                </c:pt>
                <c:pt idx="1219">
                  <c:v>43164.083333333336</c:v>
                </c:pt>
                <c:pt idx="1220">
                  <c:v>43164.087500000001</c:v>
                </c:pt>
                <c:pt idx="1221">
                  <c:v>43164.091666666667</c:v>
                </c:pt>
                <c:pt idx="1222">
                  <c:v>43164.095833333333</c:v>
                </c:pt>
                <c:pt idx="1223">
                  <c:v>43164.1</c:v>
                </c:pt>
                <c:pt idx="1224">
                  <c:v>43164.104166666664</c:v>
                </c:pt>
                <c:pt idx="1225">
                  <c:v>43164.10833333333</c:v>
                </c:pt>
                <c:pt idx="1226">
                  <c:v>43164.112500000003</c:v>
                </c:pt>
                <c:pt idx="1227">
                  <c:v>43164.116666666669</c:v>
                </c:pt>
                <c:pt idx="1228">
                  <c:v>43164.120833333334</c:v>
                </c:pt>
                <c:pt idx="1229">
                  <c:v>43164.125</c:v>
                </c:pt>
                <c:pt idx="1230">
                  <c:v>43164.129166666666</c:v>
                </c:pt>
                <c:pt idx="1231">
                  <c:v>43164.133333333331</c:v>
                </c:pt>
                <c:pt idx="1232">
                  <c:v>43164.137499999997</c:v>
                </c:pt>
                <c:pt idx="1233">
                  <c:v>43164.14166666667</c:v>
                </c:pt>
                <c:pt idx="1234">
                  <c:v>43164.145833333336</c:v>
                </c:pt>
                <c:pt idx="1235">
                  <c:v>43164.15</c:v>
                </c:pt>
                <c:pt idx="1236">
                  <c:v>43164.154166666667</c:v>
                </c:pt>
                <c:pt idx="1237">
                  <c:v>43164.158333333333</c:v>
                </c:pt>
                <c:pt idx="1238">
                  <c:v>43164.162499999999</c:v>
                </c:pt>
                <c:pt idx="1239">
                  <c:v>43164.166666666664</c:v>
                </c:pt>
                <c:pt idx="1240">
                  <c:v>43164.17083333333</c:v>
                </c:pt>
                <c:pt idx="1241">
                  <c:v>43164.175000000003</c:v>
                </c:pt>
                <c:pt idx="1242">
                  <c:v>43164.179166666669</c:v>
                </c:pt>
                <c:pt idx="1243">
                  <c:v>43164.183333333334</c:v>
                </c:pt>
                <c:pt idx="1244">
                  <c:v>43164.1875</c:v>
                </c:pt>
                <c:pt idx="1245">
                  <c:v>43164.191666666666</c:v>
                </c:pt>
                <c:pt idx="1246">
                  <c:v>43164.195833333331</c:v>
                </c:pt>
                <c:pt idx="1247">
                  <c:v>43164.2</c:v>
                </c:pt>
                <c:pt idx="1248">
                  <c:v>43164.20416666667</c:v>
                </c:pt>
                <c:pt idx="1249">
                  <c:v>43164.208333333336</c:v>
                </c:pt>
                <c:pt idx="1250">
                  <c:v>43164.212500000001</c:v>
                </c:pt>
                <c:pt idx="1251">
                  <c:v>43164.216666666667</c:v>
                </c:pt>
                <c:pt idx="1252">
                  <c:v>43164.220833333333</c:v>
                </c:pt>
                <c:pt idx="1253">
                  <c:v>43164.224999999999</c:v>
                </c:pt>
                <c:pt idx="1254">
                  <c:v>43164.229166666664</c:v>
                </c:pt>
                <c:pt idx="1255">
                  <c:v>43164.23333333333</c:v>
                </c:pt>
                <c:pt idx="1256">
                  <c:v>43164.237500000003</c:v>
                </c:pt>
                <c:pt idx="1257">
                  <c:v>43164.241666666669</c:v>
                </c:pt>
                <c:pt idx="1258">
                  <c:v>43164.245833333334</c:v>
                </c:pt>
                <c:pt idx="1259">
                  <c:v>43164.25</c:v>
                </c:pt>
                <c:pt idx="1260">
                  <c:v>43164.254166666666</c:v>
                </c:pt>
                <c:pt idx="1261">
                  <c:v>43164.258333333331</c:v>
                </c:pt>
                <c:pt idx="1262">
                  <c:v>43164.262499999997</c:v>
                </c:pt>
                <c:pt idx="1263">
                  <c:v>43164.26666666667</c:v>
                </c:pt>
                <c:pt idx="1264">
                  <c:v>43164.270833333336</c:v>
                </c:pt>
                <c:pt idx="1265">
                  <c:v>43164.275000000001</c:v>
                </c:pt>
                <c:pt idx="1266">
                  <c:v>43164.279166666667</c:v>
                </c:pt>
                <c:pt idx="1267">
                  <c:v>43164.283333333333</c:v>
                </c:pt>
                <c:pt idx="1268">
                  <c:v>43164.287499999999</c:v>
                </c:pt>
                <c:pt idx="1269">
                  <c:v>43164.291666666664</c:v>
                </c:pt>
                <c:pt idx="1270">
                  <c:v>43164.29583333333</c:v>
                </c:pt>
                <c:pt idx="1271">
                  <c:v>43164.3</c:v>
                </c:pt>
                <c:pt idx="1272">
                  <c:v>43164.304166666669</c:v>
                </c:pt>
                <c:pt idx="1273">
                  <c:v>43164.308333333334</c:v>
                </c:pt>
                <c:pt idx="1274">
                  <c:v>43164.3125</c:v>
                </c:pt>
                <c:pt idx="1275">
                  <c:v>43164.316666666666</c:v>
                </c:pt>
                <c:pt idx="1276">
                  <c:v>43164.320833333331</c:v>
                </c:pt>
                <c:pt idx="1277">
                  <c:v>43164.324999999997</c:v>
                </c:pt>
                <c:pt idx="1278">
                  <c:v>43164.32916666667</c:v>
                </c:pt>
                <c:pt idx="1279">
                  <c:v>43164.333333333336</c:v>
                </c:pt>
                <c:pt idx="1280">
                  <c:v>43164.337500000001</c:v>
                </c:pt>
                <c:pt idx="1281">
                  <c:v>43164.341666666667</c:v>
                </c:pt>
                <c:pt idx="1282">
                  <c:v>43164.345833333333</c:v>
                </c:pt>
                <c:pt idx="1283">
                  <c:v>43164.35</c:v>
                </c:pt>
                <c:pt idx="1284">
                  <c:v>43164.354166666664</c:v>
                </c:pt>
                <c:pt idx="1285">
                  <c:v>43164.35833333333</c:v>
                </c:pt>
                <c:pt idx="1286">
                  <c:v>43164.362500000003</c:v>
                </c:pt>
                <c:pt idx="1287">
                  <c:v>43164.366666666669</c:v>
                </c:pt>
                <c:pt idx="1288">
                  <c:v>43164.370833333334</c:v>
                </c:pt>
                <c:pt idx="1289">
                  <c:v>43164.375</c:v>
                </c:pt>
                <c:pt idx="1290">
                  <c:v>43164.379166666666</c:v>
                </c:pt>
                <c:pt idx="1291">
                  <c:v>43164.383333333331</c:v>
                </c:pt>
                <c:pt idx="1292">
                  <c:v>43164.387499999997</c:v>
                </c:pt>
                <c:pt idx="1293">
                  <c:v>43164.39166666667</c:v>
                </c:pt>
                <c:pt idx="1294">
                  <c:v>43164.395833333336</c:v>
                </c:pt>
                <c:pt idx="1295">
                  <c:v>43164.4</c:v>
                </c:pt>
                <c:pt idx="1296">
                  <c:v>43164.404166666667</c:v>
                </c:pt>
                <c:pt idx="1297">
                  <c:v>43164.408333333333</c:v>
                </c:pt>
                <c:pt idx="1298">
                  <c:v>43164.412499999999</c:v>
                </c:pt>
                <c:pt idx="1299">
                  <c:v>43164.416666666664</c:v>
                </c:pt>
                <c:pt idx="1300">
                  <c:v>43164.42083333333</c:v>
                </c:pt>
                <c:pt idx="1301">
                  <c:v>43164.425000000003</c:v>
                </c:pt>
                <c:pt idx="1302">
                  <c:v>43164.429166666669</c:v>
                </c:pt>
                <c:pt idx="1303">
                  <c:v>43164.433333333334</c:v>
                </c:pt>
                <c:pt idx="1304">
                  <c:v>43164.4375</c:v>
                </c:pt>
                <c:pt idx="1305">
                  <c:v>43164.441666666666</c:v>
                </c:pt>
                <c:pt idx="1306">
                  <c:v>43164.445833333331</c:v>
                </c:pt>
                <c:pt idx="1307">
                  <c:v>43164.45</c:v>
                </c:pt>
                <c:pt idx="1308">
                  <c:v>43164.45416666667</c:v>
                </c:pt>
                <c:pt idx="1309">
                  <c:v>43164.458333333336</c:v>
                </c:pt>
                <c:pt idx="1310">
                  <c:v>43164.462500000001</c:v>
                </c:pt>
                <c:pt idx="1311">
                  <c:v>43164.466666666667</c:v>
                </c:pt>
                <c:pt idx="1312">
                  <c:v>43164.470833333333</c:v>
                </c:pt>
                <c:pt idx="1313">
                  <c:v>43164.474999999999</c:v>
                </c:pt>
                <c:pt idx="1314">
                  <c:v>43164.479166666664</c:v>
                </c:pt>
                <c:pt idx="1315">
                  <c:v>43164.48333333333</c:v>
                </c:pt>
                <c:pt idx="1316">
                  <c:v>43164.487500000003</c:v>
                </c:pt>
                <c:pt idx="1317">
                  <c:v>43164.491666666669</c:v>
                </c:pt>
                <c:pt idx="1318">
                  <c:v>43164.495833333334</c:v>
                </c:pt>
                <c:pt idx="1319">
                  <c:v>43164.5</c:v>
                </c:pt>
                <c:pt idx="1320">
                  <c:v>43164.504166666666</c:v>
                </c:pt>
                <c:pt idx="1321">
                  <c:v>43164.508333333331</c:v>
                </c:pt>
                <c:pt idx="1322">
                  <c:v>43164.512499999997</c:v>
                </c:pt>
                <c:pt idx="1323">
                  <c:v>43164.51666666667</c:v>
                </c:pt>
                <c:pt idx="1324">
                  <c:v>43164.520833333336</c:v>
                </c:pt>
                <c:pt idx="1325">
                  <c:v>43164.525000000001</c:v>
                </c:pt>
                <c:pt idx="1326">
                  <c:v>43164.529166666667</c:v>
                </c:pt>
                <c:pt idx="1327">
                  <c:v>43164.533333333333</c:v>
                </c:pt>
                <c:pt idx="1328">
                  <c:v>43164.537499999999</c:v>
                </c:pt>
                <c:pt idx="1329">
                  <c:v>43164.541666666664</c:v>
                </c:pt>
                <c:pt idx="1330">
                  <c:v>43164.54583333333</c:v>
                </c:pt>
                <c:pt idx="1331">
                  <c:v>43164.55</c:v>
                </c:pt>
                <c:pt idx="1332">
                  <c:v>43164.554166666669</c:v>
                </c:pt>
                <c:pt idx="1333">
                  <c:v>43164.558333333334</c:v>
                </c:pt>
                <c:pt idx="1334">
                  <c:v>43164.5625</c:v>
                </c:pt>
                <c:pt idx="1335">
                  <c:v>43164.566666666666</c:v>
                </c:pt>
                <c:pt idx="1336">
                  <c:v>43164.570833333331</c:v>
                </c:pt>
                <c:pt idx="1337">
                  <c:v>43164.574999999997</c:v>
                </c:pt>
                <c:pt idx="1338">
                  <c:v>43164.57916666667</c:v>
                </c:pt>
                <c:pt idx="1339">
                  <c:v>43164.583333333336</c:v>
                </c:pt>
                <c:pt idx="1340">
                  <c:v>43164.587500000001</c:v>
                </c:pt>
                <c:pt idx="1341">
                  <c:v>43164.591666666667</c:v>
                </c:pt>
                <c:pt idx="1342">
                  <c:v>43164.595833333333</c:v>
                </c:pt>
                <c:pt idx="1343">
                  <c:v>43164.6</c:v>
                </c:pt>
                <c:pt idx="1344">
                  <c:v>43164.604166666664</c:v>
                </c:pt>
                <c:pt idx="1345">
                  <c:v>43164.60833333333</c:v>
                </c:pt>
                <c:pt idx="1346">
                  <c:v>43164.612500000003</c:v>
                </c:pt>
                <c:pt idx="1347">
                  <c:v>43164.616666666669</c:v>
                </c:pt>
                <c:pt idx="1348">
                  <c:v>43164.620833333334</c:v>
                </c:pt>
                <c:pt idx="1349">
                  <c:v>43164.625</c:v>
                </c:pt>
                <c:pt idx="1350">
                  <c:v>43164.629166666666</c:v>
                </c:pt>
                <c:pt idx="1351">
                  <c:v>43164.633333333331</c:v>
                </c:pt>
                <c:pt idx="1352">
                  <c:v>43164.637499999997</c:v>
                </c:pt>
                <c:pt idx="1353">
                  <c:v>43164.64166666667</c:v>
                </c:pt>
                <c:pt idx="1354">
                  <c:v>43164.645833333336</c:v>
                </c:pt>
                <c:pt idx="1355">
                  <c:v>43164.65</c:v>
                </c:pt>
                <c:pt idx="1356">
                  <c:v>43164.654166666667</c:v>
                </c:pt>
                <c:pt idx="1357">
                  <c:v>43164.658333333333</c:v>
                </c:pt>
                <c:pt idx="1358">
                  <c:v>43164.662499999999</c:v>
                </c:pt>
                <c:pt idx="1359">
                  <c:v>43164.666666666664</c:v>
                </c:pt>
                <c:pt idx="1360">
                  <c:v>43164.67083333333</c:v>
                </c:pt>
                <c:pt idx="1361">
                  <c:v>43164.675000000003</c:v>
                </c:pt>
                <c:pt idx="1362">
                  <c:v>43164.679166666669</c:v>
                </c:pt>
                <c:pt idx="1363">
                  <c:v>43164.683333333334</c:v>
                </c:pt>
                <c:pt idx="1364">
                  <c:v>43164.6875</c:v>
                </c:pt>
                <c:pt idx="1365">
                  <c:v>43164.691666666666</c:v>
                </c:pt>
                <c:pt idx="1366">
                  <c:v>43164.695833333331</c:v>
                </c:pt>
                <c:pt idx="1367">
                  <c:v>43164.7</c:v>
                </c:pt>
                <c:pt idx="1368">
                  <c:v>43164.70416666667</c:v>
                </c:pt>
                <c:pt idx="1369">
                  <c:v>43164.708333333336</c:v>
                </c:pt>
                <c:pt idx="1370">
                  <c:v>43164.712500000001</c:v>
                </c:pt>
                <c:pt idx="1371">
                  <c:v>43164.716666666667</c:v>
                </c:pt>
                <c:pt idx="1372">
                  <c:v>43164.720833333333</c:v>
                </c:pt>
                <c:pt idx="1373">
                  <c:v>43164.724999999999</c:v>
                </c:pt>
                <c:pt idx="1374">
                  <c:v>43164.729166666664</c:v>
                </c:pt>
                <c:pt idx="1375">
                  <c:v>43164.73333333333</c:v>
                </c:pt>
                <c:pt idx="1376">
                  <c:v>43164.737500000003</c:v>
                </c:pt>
                <c:pt idx="1377">
                  <c:v>43164.741666666669</c:v>
                </c:pt>
                <c:pt idx="1378">
                  <c:v>43164.745833333334</c:v>
                </c:pt>
                <c:pt idx="1379">
                  <c:v>43164.75</c:v>
                </c:pt>
                <c:pt idx="1380">
                  <c:v>43164.754166666666</c:v>
                </c:pt>
                <c:pt idx="1381">
                  <c:v>43164.758333333331</c:v>
                </c:pt>
                <c:pt idx="1382">
                  <c:v>43164.762499999997</c:v>
                </c:pt>
                <c:pt idx="1383">
                  <c:v>43164.76666666667</c:v>
                </c:pt>
                <c:pt idx="1384">
                  <c:v>43164.770833333336</c:v>
                </c:pt>
                <c:pt idx="1385">
                  <c:v>43164.775000000001</c:v>
                </c:pt>
                <c:pt idx="1386">
                  <c:v>43164.779166666667</c:v>
                </c:pt>
                <c:pt idx="1387">
                  <c:v>43164.783333333333</c:v>
                </c:pt>
                <c:pt idx="1388">
                  <c:v>43164.787499999999</c:v>
                </c:pt>
                <c:pt idx="1389">
                  <c:v>43164.791666666664</c:v>
                </c:pt>
                <c:pt idx="1390">
                  <c:v>43164.79583333333</c:v>
                </c:pt>
                <c:pt idx="1391">
                  <c:v>43164.800000000003</c:v>
                </c:pt>
                <c:pt idx="1392">
                  <c:v>43164.804166666669</c:v>
                </c:pt>
                <c:pt idx="1393">
                  <c:v>43164.808333333334</c:v>
                </c:pt>
                <c:pt idx="1394">
                  <c:v>43164.8125</c:v>
                </c:pt>
                <c:pt idx="1395">
                  <c:v>43164.816666666666</c:v>
                </c:pt>
                <c:pt idx="1396">
                  <c:v>43164.820833333331</c:v>
                </c:pt>
                <c:pt idx="1397">
                  <c:v>43164.824999999997</c:v>
                </c:pt>
                <c:pt idx="1398">
                  <c:v>43164.82916666667</c:v>
                </c:pt>
                <c:pt idx="1399">
                  <c:v>43164.833333333336</c:v>
                </c:pt>
                <c:pt idx="1400">
                  <c:v>43164.837500000001</c:v>
                </c:pt>
                <c:pt idx="1401">
                  <c:v>43164.841666666667</c:v>
                </c:pt>
                <c:pt idx="1402">
                  <c:v>43164.845833333333</c:v>
                </c:pt>
                <c:pt idx="1403">
                  <c:v>43164.85</c:v>
                </c:pt>
                <c:pt idx="1404">
                  <c:v>43164.854166666664</c:v>
                </c:pt>
                <c:pt idx="1405">
                  <c:v>43164.85833333333</c:v>
                </c:pt>
                <c:pt idx="1406">
                  <c:v>43164.862500000003</c:v>
                </c:pt>
                <c:pt idx="1407">
                  <c:v>43164.866666666669</c:v>
                </c:pt>
                <c:pt idx="1408">
                  <c:v>43164.870833333334</c:v>
                </c:pt>
                <c:pt idx="1409">
                  <c:v>43164.875</c:v>
                </c:pt>
                <c:pt idx="1410">
                  <c:v>43164.879166666666</c:v>
                </c:pt>
                <c:pt idx="1411">
                  <c:v>43164.883333333331</c:v>
                </c:pt>
                <c:pt idx="1412">
                  <c:v>43164.887499999997</c:v>
                </c:pt>
                <c:pt idx="1413">
                  <c:v>43164.89166666667</c:v>
                </c:pt>
                <c:pt idx="1414">
                  <c:v>43164.895833333336</c:v>
                </c:pt>
                <c:pt idx="1415">
                  <c:v>43164.9</c:v>
                </c:pt>
                <c:pt idx="1416">
                  <c:v>43164.904166666667</c:v>
                </c:pt>
                <c:pt idx="1417">
                  <c:v>43164.908333333333</c:v>
                </c:pt>
                <c:pt idx="1418">
                  <c:v>43164.912499999999</c:v>
                </c:pt>
                <c:pt idx="1419">
                  <c:v>43164.916666666664</c:v>
                </c:pt>
                <c:pt idx="1420">
                  <c:v>43164.92083333333</c:v>
                </c:pt>
                <c:pt idx="1421">
                  <c:v>43164.925000000003</c:v>
                </c:pt>
                <c:pt idx="1422">
                  <c:v>43164.929166666669</c:v>
                </c:pt>
                <c:pt idx="1423">
                  <c:v>43164.933333333334</c:v>
                </c:pt>
                <c:pt idx="1424">
                  <c:v>43164.9375</c:v>
                </c:pt>
                <c:pt idx="1425">
                  <c:v>43164.941666666666</c:v>
                </c:pt>
                <c:pt idx="1426">
                  <c:v>43164.945833333331</c:v>
                </c:pt>
                <c:pt idx="1427">
                  <c:v>43164.95</c:v>
                </c:pt>
                <c:pt idx="1428">
                  <c:v>43164.95416666667</c:v>
                </c:pt>
                <c:pt idx="1429">
                  <c:v>43164.958333333336</c:v>
                </c:pt>
                <c:pt idx="1430">
                  <c:v>43164.962500000001</c:v>
                </c:pt>
                <c:pt idx="1431">
                  <c:v>43164.966666666667</c:v>
                </c:pt>
                <c:pt idx="1432">
                  <c:v>43164.970833333333</c:v>
                </c:pt>
                <c:pt idx="1433">
                  <c:v>43164.974999999999</c:v>
                </c:pt>
                <c:pt idx="1434">
                  <c:v>43164.979166666664</c:v>
                </c:pt>
                <c:pt idx="1435">
                  <c:v>43164.98333333333</c:v>
                </c:pt>
                <c:pt idx="1436">
                  <c:v>43164.987500000003</c:v>
                </c:pt>
                <c:pt idx="1437">
                  <c:v>43164.991666666669</c:v>
                </c:pt>
                <c:pt idx="1438">
                  <c:v>43164.995833333334</c:v>
                </c:pt>
                <c:pt idx="1439">
                  <c:v>43165</c:v>
                </c:pt>
                <c:pt idx="1440">
                  <c:v>43165.004166666666</c:v>
                </c:pt>
                <c:pt idx="1441">
                  <c:v>43165.008333333331</c:v>
                </c:pt>
                <c:pt idx="1442">
                  <c:v>43165.012499999997</c:v>
                </c:pt>
                <c:pt idx="1443">
                  <c:v>43165.01666666667</c:v>
                </c:pt>
                <c:pt idx="1444">
                  <c:v>43165.020833333336</c:v>
                </c:pt>
                <c:pt idx="1445">
                  <c:v>43165.025000000001</c:v>
                </c:pt>
                <c:pt idx="1446">
                  <c:v>43165.029166666667</c:v>
                </c:pt>
                <c:pt idx="1447">
                  <c:v>43165.033333333333</c:v>
                </c:pt>
                <c:pt idx="1448">
                  <c:v>43165.037499999999</c:v>
                </c:pt>
                <c:pt idx="1449">
                  <c:v>43165.041666666664</c:v>
                </c:pt>
                <c:pt idx="1450">
                  <c:v>43165.04583333333</c:v>
                </c:pt>
                <c:pt idx="1451">
                  <c:v>43165.05</c:v>
                </c:pt>
                <c:pt idx="1452">
                  <c:v>43165.054166666669</c:v>
                </c:pt>
                <c:pt idx="1453">
                  <c:v>43165.058333333334</c:v>
                </c:pt>
                <c:pt idx="1454">
                  <c:v>43165.0625</c:v>
                </c:pt>
                <c:pt idx="1455">
                  <c:v>43165.066666666666</c:v>
                </c:pt>
                <c:pt idx="1456">
                  <c:v>43165.070833333331</c:v>
                </c:pt>
                <c:pt idx="1457">
                  <c:v>43165.074999999997</c:v>
                </c:pt>
                <c:pt idx="1458">
                  <c:v>43165.07916666667</c:v>
                </c:pt>
                <c:pt idx="1459">
                  <c:v>43165.083333333336</c:v>
                </c:pt>
                <c:pt idx="1460">
                  <c:v>43165.087500000001</c:v>
                </c:pt>
                <c:pt idx="1461">
                  <c:v>43165.091666666667</c:v>
                </c:pt>
                <c:pt idx="1462">
                  <c:v>43165.095833333333</c:v>
                </c:pt>
                <c:pt idx="1463">
                  <c:v>43165.1</c:v>
                </c:pt>
                <c:pt idx="1464">
                  <c:v>43165.104166666664</c:v>
                </c:pt>
                <c:pt idx="1465">
                  <c:v>43165.10833333333</c:v>
                </c:pt>
                <c:pt idx="1466">
                  <c:v>43165.112500000003</c:v>
                </c:pt>
                <c:pt idx="1467">
                  <c:v>43165.116666666669</c:v>
                </c:pt>
                <c:pt idx="1468">
                  <c:v>43165.120833333334</c:v>
                </c:pt>
                <c:pt idx="1469">
                  <c:v>43165.125</c:v>
                </c:pt>
                <c:pt idx="1470">
                  <c:v>43165.129166666666</c:v>
                </c:pt>
                <c:pt idx="1471">
                  <c:v>43165.133333333331</c:v>
                </c:pt>
                <c:pt idx="1472">
                  <c:v>43165.137499999997</c:v>
                </c:pt>
                <c:pt idx="1473">
                  <c:v>43165.14166666667</c:v>
                </c:pt>
                <c:pt idx="1474">
                  <c:v>43165.145833333336</c:v>
                </c:pt>
                <c:pt idx="1475">
                  <c:v>43165.15</c:v>
                </c:pt>
                <c:pt idx="1476">
                  <c:v>43165.154166666667</c:v>
                </c:pt>
                <c:pt idx="1477">
                  <c:v>43165.158333333333</c:v>
                </c:pt>
                <c:pt idx="1478">
                  <c:v>43165.162499999999</c:v>
                </c:pt>
                <c:pt idx="1479">
                  <c:v>43165.166666666664</c:v>
                </c:pt>
                <c:pt idx="1480">
                  <c:v>43165.17083333333</c:v>
                </c:pt>
                <c:pt idx="1481">
                  <c:v>43165.175000000003</c:v>
                </c:pt>
                <c:pt idx="1482">
                  <c:v>43165.179166666669</c:v>
                </c:pt>
                <c:pt idx="1483">
                  <c:v>43165.183333333334</c:v>
                </c:pt>
                <c:pt idx="1484">
                  <c:v>43165.1875</c:v>
                </c:pt>
                <c:pt idx="1485">
                  <c:v>43165.191666666666</c:v>
                </c:pt>
                <c:pt idx="1486">
                  <c:v>43165.195833333331</c:v>
                </c:pt>
                <c:pt idx="1487">
                  <c:v>43165.2</c:v>
                </c:pt>
                <c:pt idx="1488">
                  <c:v>43165.20416666667</c:v>
                </c:pt>
                <c:pt idx="1489">
                  <c:v>43165.208333333336</c:v>
                </c:pt>
                <c:pt idx="1490">
                  <c:v>43165.212500000001</c:v>
                </c:pt>
                <c:pt idx="1491">
                  <c:v>43165.216666666667</c:v>
                </c:pt>
                <c:pt idx="1492">
                  <c:v>43165.220833333333</c:v>
                </c:pt>
                <c:pt idx="1493">
                  <c:v>43165.224999999999</c:v>
                </c:pt>
                <c:pt idx="1494">
                  <c:v>43165.229166666664</c:v>
                </c:pt>
                <c:pt idx="1495">
                  <c:v>43165.23333333333</c:v>
                </c:pt>
                <c:pt idx="1496">
                  <c:v>43165.237500000003</c:v>
                </c:pt>
                <c:pt idx="1497">
                  <c:v>43165.241666666669</c:v>
                </c:pt>
                <c:pt idx="1498">
                  <c:v>43165.245833333334</c:v>
                </c:pt>
                <c:pt idx="1499">
                  <c:v>43165.25</c:v>
                </c:pt>
                <c:pt idx="1500">
                  <c:v>43165.254166666666</c:v>
                </c:pt>
                <c:pt idx="1501">
                  <c:v>43165.258333333331</c:v>
                </c:pt>
                <c:pt idx="1502">
                  <c:v>43165.262499999997</c:v>
                </c:pt>
                <c:pt idx="1503">
                  <c:v>43165.26666666667</c:v>
                </c:pt>
                <c:pt idx="1504">
                  <c:v>43165.270833333336</c:v>
                </c:pt>
                <c:pt idx="1505">
                  <c:v>43165.275000000001</c:v>
                </c:pt>
                <c:pt idx="1506">
                  <c:v>43165.279166666667</c:v>
                </c:pt>
                <c:pt idx="1507">
                  <c:v>43165.283333333333</c:v>
                </c:pt>
                <c:pt idx="1508">
                  <c:v>43165.287499999999</c:v>
                </c:pt>
                <c:pt idx="1509">
                  <c:v>43165.291666666664</c:v>
                </c:pt>
                <c:pt idx="1510">
                  <c:v>43165.29583333333</c:v>
                </c:pt>
                <c:pt idx="1511">
                  <c:v>43165.3</c:v>
                </c:pt>
                <c:pt idx="1512">
                  <c:v>43165.304166666669</c:v>
                </c:pt>
                <c:pt idx="1513">
                  <c:v>43165.308333333334</c:v>
                </c:pt>
                <c:pt idx="1514">
                  <c:v>43165.3125</c:v>
                </c:pt>
                <c:pt idx="1515">
                  <c:v>43165.316666666666</c:v>
                </c:pt>
                <c:pt idx="1516">
                  <c:v>43165.320833333331</c:v>
                </c:pt>
                <c:pt idx="1517">
                  <c:v>43165.324999999997</c:v>
                </c:pt>
                <c:pt idx="1518">
                  <c:v>43165.32916666667</c:v>
                </c:pt>
                <c:pt idx="1519">
                  <c:v>43165.333333333336</c:v>
                </c:pt>
                <c:pt idx="1520">
                  <c:v>43165.337500000001</c:v>
                </c:pt>
                <c:pt idx="1521">
                  <c:v>43165.341666666667</c:v>
                </c:pt>
                <c:pt idx="1522">
                  <c:v>43165.345833333333</c:v>
                </c:pt>
                <c:pt idx="1523">
                  <c:v>43165.35</c:v>
                </c:pt>
                <c:pt idx="1524">
                  <c:v>43165.354166666664</c:v>
                </c:pt>
                <c:pt idx="1525">
                  <c:v>43165.35833333333</c:v>
                </c:pt>
                <c:pt idx="1526">
                  <c:v>43165.362500000003</c:v>
                </c:pt>
                <c:pt idx="1527">
                  <c:v>43165.366666666669</c:v>
                </c:pt>
                <c:pt idx="1528">
                  <c:v>43165.370833333334</c:v>
                </c:pt>
                <c:pt idx="1529">
                  <c:v>43165.375</c:v>
                </c:pt>
                <c:pt idx="1530">
                  <c:v>43165.379166666666</c:v>
                </c:pt>
                <c:pt idx="1531">
                  <c:v>43165.383333333331</c:v>
                </c:pt>
                <c:pt idx="1532">
                  <c:v>43165.387499999997</c:v>
                </c:pt>
                <c:pt idx="1533">
                  <c:v>43165.39166666667</c:v>
                </c:pt>
                <c:pt idx="1534">
                  <c:v>43165.395833333336</c:v>
                </c:pt>
                <c:pt idx="1535">
                  <c:v>43165.4</c:v>
                </c:pt>
                <c:pt idx="1536">
                  <c:v>43165.404166666667</c:v>
                </c:pt>
                <c:pt idx="1537">
                  <c:v>43165.408333333333</c:v>
                </c:pt>
                <c:pt idx="1538">
                  <c:v>43165.412499999999</c:v>
                </c:pt>
                <c:pt idx="1539">
                  <c:v>43165.416666666664</c:v>
                </c:pt>
                <c:pt idx="1540">
                  <c:v>43165.42083333333</c:v>
                </c:pt>
                <c:pt idx="1541">
                  <c:v>43165.425000000003</c:v>
                </c:pt>
                <c:pt idx="1542">
                  <c:v>43165.429166666669</c:v>
                </c:pt>
                <c:pt idx="1543">
                  <c:v>43165.433333333334</c:v>
                </c:pt>
                <c:pt idx="1544">
                  <c:v>43165.4375</c:v>
                </c:pt>
                <c:pt idx="1545">
                  <c:v>43165.441666666666</c:v>
                </c:pt>
                <c:pt idx="1546">
                  <c:v>43165.445833333331</c:v>
                </c:pt>
                <c:pt idx="1547">
                  <c:v>43165.45</c:v>
                </c:pt>
                <c:pt idx="1548">
                  <c:v>43165.45416666667</c:v>
                </c:pt>
                <c:pt idx="1549">
                  <c:v>43165.458333333336</c:v>
                </c:pt>
                <c:pt idx="1550">
                  <c:v>43165.462500000001</c:v>
                </c:pt>
                <c:pt idx="1551">
                  <c:v>43165.466666666667</c:v>
                </c:pt>
                <c:pt idx="1552">
                  <c:v>43165.470833333333</c:v>
                </c:pt>
                <c:pt idx="1553">
                  <c:v>43165.474999999999</c:v>
                </c:pt>
                <c:pt idx="1554">
                  <c:v>43165.479166666664</c:v>
                </c:pt>
                <c:pt idx="1555">
                  <c:v>43165.48333333333</c:v>
                </c:pt>
                <c:pt idx="1556">
                  <c:v>43165.487500000003</c:v>
                </c:pt>
                <c:pt idx="1557">
                  <c:v>43165.491666666669</c:v>
                </c:pt>
                <c:pt idx="1558">
                  <c:v>43165.495833333334</c:v>
                </c:pt>
                <c:pt idx="1559">
                  <c:v>43165.5</c:v>
                </c:pt>
                <c:pt idx="1560">
                  <c:v>43165.504166666666</c:v>
                </c:pt>
                <c:pt idx="1561">
                  <c:v>43165.508333333331</c:v>
                </c:pt>
                <c:pt idx="1562">
                  <c:v>43165.512499999997</c:v>
                </c:pt>
                <c:pt idx="1563">
                  <c:v>43165.51666666667</c:v>
                </c:pt>
                <c:pt idx="1564">
                  <c:v>43165.520833333336</c:v>
                </c:pt>
                <c:pt idx="1565">
                  <c:v>43165.525000000001</c:v>
                </c:pt>
                <c:pt idx="1566">
                  <c:v>43165.529166666667</c:v>
                </c:pt>
                <c:pt idx="1567">
                  <c:v>43165.533333333333</c:v>
                </c:pt>
                <c:pt idx="1568">
                  <c:v>43165.537499999999</c:v>
                </c:pt>
                <c:pt idx="1569">
                  <c:v>43165.541666666664</c:v>
                </c:pt>
                <c:pt idx="1570">
                  <c:v>43165.54583333333</c:v>
                </c:pt>
                <c:pt idx="1571">
                  <c:v>43165.55</c:v>
                </c:pt>
                <c:pt idx="1572">
                  <c:v>43165.554166666669</c:v>
                </c:pt>
                <c:pt idx="1573">
                  <c:v>43165.558333333334</c:v>
                </c:pt>
                <c:pt idx="1574">
                  <c:v>43165.5625</c:v>
                </c:pt>
                <c:pt idx="1575">
                  <c:v>43165.566666666666</c:v>
                </c:pt>
                <c:pt idx="1576">
                  <c:v>43165.570833333331</c:v>
                </c:pt>
                <c:pt idx="1577">
                  <c:v>43165.574999999997</c:v>
                </c:pt>
                <c:pt idx="1578">
                  <c:v>43165.57916666667</c:v>
                </c:pt>
                <c:pt idx="1579">
                  <c:v>43165.583333333336</c:v>
                </c:pt>
                <c:pt idx="1580">
                  <c:v>43165.587500000001</c:v>
                </c:pt>
                <c:pt idx="1581">
                  <c:v>43165.591666666667</c:v>
                </c:pt>
                <c:pt idx="1582">
                  <c:v>43165.595833333333</c:v>
                </c:pt>
                <c:pt idx="1583">
                  <c:v>43165.599999999999</c:v>
                </c:pt>
                <c:pt idx="1584">
                  <c:v>43165.604166666664</c:v>
                </c:pt>
                <c:pt idx="1585">
                  <c:v>43165.60833333333</c:v>
                </c:pt>
                <c:pt idx="1586">
                  <c:v>43165.612500000003</c:v>
                </c:pt>
                <c:pt idx="1587">
                  <c:v>43165.616666666669</c:v>
                </c:pt>
                <c:pt idx="1588">
                  <c:v>43165.620833333334</c:v>
                </c:pt>
                <c:pt idx="1589">
                  <c:v>43165.625</c:v>
                </c:pt>
                <c:pt idx="1590">
                  <c:v>43165.629166666666</c:v>
                </c:pt>
                <c:pt idx="1591">
                  <c:v>43165.633333333331</c:v>
                </c:pt>
                <c:pt idx="1592">
                  <c:v>43165.637499999997</c:v>
                </c:pt>
                <c:pt idx="1593">
                  <c:v>43165.64166666667</c:v>
                </c:pt>
                <c:pt idx="1594">
                  <c:v>43165.645833333336</c:v>
                </c:pt>
                <c:pt idx="1595">
                  <c:v>43165.65</c:v>
                </c:pt>
                <c:pt idx="1596">
                  <c:v>43165.654166666667</c:v>
                </c:pt>
                <c:pt idx="1597">
                  <c:v>43165.658333333333</c:v>
                </c:pt>
                <c:pt idx="1598">
                  <c:v>43165.662499999999</c:v>
                </c:pt>
                <c:pt idx="1599">
                  <c:v>43165.666666666664</c:v>
                </c:pt>
                <c:pt idx="1600">
                  <c:v>43165.67083333333</c:v>
                </c:pt>
                <c:pt idx="1601">
                  <c:v>43165.675000000003</c:v>
                </c:pt>
                <c:pt idx="1602">
                  <c:v>43165.679166666669</c:v>
                </c:pt>
                <c:pt idx="1603">
                  <c:v>43165.683333333334</c:v>
                </c:pt>
                <c:pt idx="1604">
                  <c:v>43165.6875</c:v>
                </c:pt>
                <c:pt idx="1605">
                  <c:v>43165.691666666666</c:v>
                </c:pt>
                <c:pt idx="1606">
                  <c:v>43165.695833333331</c:v>
                </c:pt>
                <c:pt idx="1607">
                  <c:v>43165.7</c:v>
                </c:pt>
                <c:pt idx="1608">
                  <c:v>43165.70416666667</c:v>
                </c:pt>
                <c:pt idx="1609">
                  <c:v>43165.708333333336</c:v>
                </c:pt>
                <c:pt idx="1610">
                  <c:v>43165.712500000001</c:v>
                </c:pt>
                <c:pt idx="1611">
                  <c:v>43165.716666666667</c:v>
                </c:pt>
                <c:pt idx="1612">
                  <c:v>43165.720833333333</c:v>
                </c:pt>
                <c:pt idx="1613">
                  <c:v>43165.724999999999</c:v>
                </c:pt>
                <c:pt idx="1614">
                  <c:v>43165.729166666664</c:v>
                </c:pt>
                <c:pt idx="1615">
                  <c:v>43165.73333333333</c:v>
                </c:pt>
                <c:pt idx="1616">
                  <c:v>43165.737500000003</c:v>
                </c:pt>
                <c:pt idx="1617">
                  <c:v>43165.741666666669</c:v>
                </c:pt>
                <c:pt idx="1618">
                  <c:v>43165.745833333334</c:v>
                </c:pt>
                <c:pt idx="1619">
                  <c:v>43165.75</c:v>
                </c:pt>
                <c:pt idx="1620">
                  <c:v>43165.754166666666</c:v>
                </c:pt>
                <c:pt idx="1621">
                  <c:v>43165.758333333331</c:v>
                </c:pt>
                <c:pt idx="1622">
                  <c:v>43165.762499999997</c:v>
                </c:pt>
                <c:pt idx="1623">
                  <c:v>43165.76666666667</c:v>
                </c:pt>
                <c:pt idx="1624">
                  <c:v>43165.770833333336</c:v>
                </c:pt>
                <c:pt idx="1625">
                  <c:v>43165.775000000001</c:v>
                </c:pt>
                <c:pt idx="1626">
                  <c:v>43165.779166666667</c:v>
                </c:pt>
                <c:pt idx="1627">
                  <c:v>43165.783333333333</c:v>
                </c:pt>
                <c:pt idx="1628">
                  <c:v>43165.787499999999</c:v>
                </c:pt>
                <c:pt idx="1629">
                  <c:v>43165.791666666664</c:v>
                </c:pt>
                <c:pt idx="1630">
                  <c:v>43165.79583333333</c:v>
                </c:pt>
                <c:pt idx="1631">
                  <c:v>43165.8</c:v>
                </c:pt>
                <c:pt idx="1632">
                  <c:v>43165.804166666669</c:v>
                </c:pt>
                <c:pt idx="1633">
                  <c:v>43165.808333333334</c:v>
                </c:pt>
                <c:pt idx="1634">
                  <c:v>43165.8125</c:v>
                </c:pt>
                <c:pt idx="1635">
                  <c:v>43165.816666666666</c:v>
                </c:pt>
                <c:pt idx="1636">
                  <c:v>43165.820833333331</c:v>
                </c:pt>
                <c:pt idx="1637">
                  <c:v>43165.824999999997</c:v>
                </c:pt>
                <c:pt idx="1638">
                  <c:v>43165.82916666667</c:v>
                </c:pt>
                <c:pt idx="1639">
                  <c:v>43165.833333333336</c:v>
                </c:pt>
                <c:pt idx="1640">
                  <c:v>43165.837500000001</c:v>
                </c:pt>
                <c:pt idx="1641">
                  <c:v>43165.841666666667</c:v>
                </c:pt>
                <c:pt idx="1642">
                  <c:v>43165.845833333333</c:v>
                </c:pt>
                <c:pt idx="1643">
                  <c:v>43165.85</c:v>
                </c:pt>
                <c:pt idx="1644">
                  <c:v>43165.854166666664</c:v>
                </c:pt>
                <c:pt idx="1645">
                  <c:v>43165.85833333333</c:v>
                </c:pt>
                <c:pt idx="1646">
                  <c:v>43165.862500000003</c:v>
                </c:pt>
                <c:pt idx="1647">
                  <c:v>43165.866666666669</c:v>
                </c:pt>
                <c:pt idx="1648">
                  <c:v>43165.870833333334</c:v>
                </c:pt>
                <c:pt idx="1649">
                  <c:v>43165.875</c:v>
                </c:pt>
                <c:pt idx="1650">
                  <c:v>43165.879166666666</c:v>
                </c:pt>
                <c:pt idx="1651">
                  <c:v>43165.883333333331</c:v>
                </c:pt>
                <c:pt idx="1652">
                  <c:v>43165.887499999997</c:v>
                </c:pt>
                <c:pt idx="1653">
                  <c:v>43165.89166666667</c:v>
                </c:pt>
                <c:pt idx="1654">
                  <c:v>43165.895833333336</c:v>
                </c:pt>
                <c:pt idx="1655">
                  <c:v>43165.9</c:v>
                </c:pt>
                <c:pt idx="1656">
                  <c:v>43165.904166666667</c:v>
                </c:pt>
                <c:pt idx="1657">
                  <c:v>43165.908333333333</c:v>
                </c:pt>
                <c:pt idx="1658">
                  <c:v>43165.912499999999</c:v>
                </c:pt>
                <c:pt idx="1659">
                  <c:v>43165.916666666664</c:v>
                </c:pt>
                <c:pt idx="1660">
                  <c:v>43165.92083333333</c:v>
                </c:pt>
                <c:pt idx="1661">
                  <c:v>43165.925000000003</c:v>
                </c:pt>
                <c:pt idx="1662">
                  <c:v>43165.929166666669</c:v>
                </c:pt>
                <c:pt idx="1663">
                  <c:v>43165.933333333334</c:v>
                </c:pt>
                <c:pt idx="1664">
                  <c:v>43165.9375</c:v>
                </c:pt>
                <c:pt idx="1665">
                  <c:v>43165.941666666666</c:v>
                </c:pt>
                <c:pt idx="1666">
                  <c:v>43165.945833333331</c:v>
                </c:pt>
                <c:pt idx="1667">
                  <c:v>43165.95</c:v>
                </c:pt>
                <c:pt idx="1668">
                  <c:v>43165.95416666667</c:v>
                </c:pt>
                <c:pt idx="1669">
                  <c:v>43165.958333333336</c:v>
                </c:pt>
                <c:pt idx="1670">
                  <c:v>43165.962500000001</c:v>
                </c:pt>
                <c:pt idx="1671">
                  <c:v>43165.966666666667</c:v>
                </c:pt>
                <c:pt idx="1672">
                  <c:v>43165.970833333333</c:v>
                </c:pt>
                <c:pt idx="1673">
                  <c:v>43165.974999999999</c:v>
                </c:pt>
                <c:pt idx="1674">
                  <c:v>43165.979166666664</c:v>
                </c:pt>
                <c:pt idx="1675">
                  <c:v>43165.98333333333</c:v>
                </c:pt>
                <c:pt idx="1676">
                  <c:v>43165.987500000003</c:v>
                </c:pt>
                <c:pt idx="1677">
                  <c:v>43165.991666666669</c:v>
                </c:pt>
                <c:pt idx="1678">
                  <c:v>43165.995833333334</c:v>
                </c:pt>
                <c:pt idx="1679">
                  <c:v>43166</c:v>
                </c:pt>
                <c:pt idx="1680">
                  <c:v>43166.004166666666</c:v>
                </c:pt>
                <c:pt idx="1681">
                  <c:v>43166.008333333331</c:v>
                </c:pt>
                <c:pt idx="1682">
                  <c:v>43166.012499999997</c:v>
                </c:pt>
                <c:pt idx="1683">
                  <c:v>43166.01666666667</c:v>
                </c:pt>
                <c:pt idx="1684">
                  <c:v>43166.020833333336</c:v>
                </c:pt>
                <c:pt idx="1685">
                  <c:v>43166.025000000001</c:v>
                </c:pt>
                <c:pt idx="1686">
                  <c:v>43166.029166666667</c:v>
                </c:pt>
                <c:pt idx="1687">
                  <c:v>43166.033333333333</c:v>
                </c:pt>
                <c:pt idx="1688">
                  <c:v>43166.037499999999</c:v>
                </c:pt>
                <c:pt idx="1689">
                  <c:v>43166.041666666664</c:v>
                </c:pt>
                <c:pt idx="1690">
                  <c:v>43166.04583333333</c:v>
                </c:pt>
                <c:pt idx="1691">
                  <c:v>43166.05</c:v>
                </c:pt>
                <c:pt idx="1692">
                  <c:v>43166.054166666669</c:v>
                </c:pt>
                <c:pt idx="1693">
                  <c:v>43166.058333333334</c:v>
                </c:pt>
                <c:pt idx="1694">
                  <c:v>43166.0625</c:v>
                </c:pt>
                <c:pt idx="1695">
                  <c:v>43166.066666666666</c:v>
                </c:pt>
                <c:pt idx="1696">
                  <c:v>43166.070833333331</c:v>
                </c:pt>
                <c:pt idx="1697">
                  <c:v>43166.074999999997</c:v>
                </c:pt>
                <c:pt idx="1698">
                  <c:v>43166.07916666667</c:v>
                </c:pt>
                <c:pt idx="1699">
                  <c:v>43166.083333333336</c:v>
                </c:pt>
                <c:pt idx="1700">
                  <c:v>43166.087500000001</c:v>
                </c:pt>
                <c:pt idx="1701">
                  <c:v>43166.091666666667</c:v>
                </c:pt>
                <c:pt idx="1702">
                  <c:v>43166.095833333333</c:v>
                </c:pt>
                <c:pt idx="1703">
                  <c:v>43166.1</c:v>
                </c:pt>
                <c:pt idx="1704">
                  <c:v>43166.104166666664</c:v>
                </c:pt>
                <c:pt idx="1705">
                  <c:v>43166.10833333333</c:v>
                </c:pt>
                <c:pt idx="1706">
                  <c:v>43166.112500000003</c:v>
                </c:pt>
                <c:pt idx="1707">
                  <c:v>43166.116666666669</c:v>
                </c:pt>
                <c:pt idx="1708">
                  <c:v>43166.120833333334</c:v>
                </c:pt>
                <c:pt idx="1709">
                  <c:v>43166.125</c:v>
                </c:pt>
                <c:pt idx="1710">
                  <c:v>43166.129166666666</c:v>
                </c:pt>
                <c:pt idx="1711">
                  <c:v>43166.133333333331</c:v>
                </c:pt>
                <c:pt idx="1712">
                  <c:v>43166.137499999997</c:v>
                </c:pt>
                <c:pt idx="1713">
                  <c:v>43166.14166666667</c:v>
                </c:pt>
                <c:pt idx="1714">
                  <c:v>43166.145833333336</c:v>
                </c:pt>
                <c:pt idx="1715">
                  <c:v>43166.15</c:v>
                </c:pt>
                <c:pt idx="1716">
                  <c:v>43166.154166666667</c:v>
                </c:pt>
                <c:pt idx="1717">
                  <c:v>43166.158333333333</c:v>
                </c:pt>
                <c:pt idx="1718">
                  <c:v>43166.162499999999</c:v>
                </c:pt>
                <c:pt idx="1719">
                  <c:v>43166.166666666664</c:v>
                </c:pt>
                <c:pt idx="1720">
                  <c:v>43166.17083333333</c:v>
                </c:pt>
                <c:pt idx="1721">
                  <c:v>43166.175000000003</c:v>
                </c:pt>
                <c:pt idx="1722">
                  <c:v>43166.179166666669</c:v>
                </c:pt>
                <c:pt idx="1723">
                  <c:v>43166.183333333334</c:v>
                </c:pt>
                <c:pt idx="1724">
                  <c:v>43166.1875</c:v>
                </c:pt>
                <c:pt idx="1725">
                  <c:v>43166.191666666666</c:v>
                </c:pt>
                <c:pt idx="1726">
                  <c:v>43166.195833333331</c:v>
                </c:pt>
                <c:pt idx="1727">
                  <c:v>43166.2</c:v>
                </c:pt>
                <c:pt idx="1728">
                  <c:v>43166.20416666667</c:v>
                </c:pt>
                <c:pt idx="1729">
                  <c:v>43166.208333333336</c:v>
                </c:pt>
                <c:pt idx="1730">
                  <c:v>43166.212500000001</c:v>
                </c:pt>
                <c:pt idx="1731">
                  <c:v>43166.216666666667</c:v>
                </c:pt>
                <c:pt idx="1732">
                  <c:v>43166.220833333333</c:v>
                </c:pt>
                <c:pt idx="1733">
                  <c:v>43166.224999999999</c:v>
                </c:pt>
                <c:pt idx="1734">
                  <c:v>43166.229166666664</c:v>
                </c:pt>
                <c:pt idx="1735">
                  <c:v>43166.23333333333</c:v>
                </c:pt>
                <c:pt idx="1736">
                  <c:v>43166.237500000003</c:v>
                </c:pt>
                <c:pt idx="1737">
                  <c:v>43166.241666666669</c:v>
                </c:pt>
                <c:pt idx="1738">
                  <c:v>43166.245833333334</c:v>
                </c:pt>
                <c:pt idx="1739">
                  <c:v>43166.25</c:v>
                </c:pt>
                <c:pt idx="1740">
                  <c:v>43166.254166666666</c:v>
                </c:pt>
                <c:pt idx="1741">
                  <c:v>43166.258333333331</c:v>
                </c:pt>
                <c:pt idx="1742">
                  <c:v>43166.262499999997</c:v>
                </c:pt>
                <c:pt idx="1743">
                  <c:v>43166.26666666667</c:v>
                </c:pt>
                <c:pt idx="1744">
                  <c:v>43166.270833333336</c:v>
                </c:pt>
                <c:pt idx="1745">
                  <c:v>43166.275000000001</c:v>
                </c:pt>
                <c:pt idx="1746">
                  <c:v>43166.279166666667</c:v>
                </c:pt>
                <c:pt idx="1747">
                  <c:v>43166.283333333333</c:v>
                </c:pt>
                <c:pt idx="1748">
                  <c:v>43166.287499999999</c:v>
                </c:pt>
                <c:pt idx="1749">
                  <c:v>43166.291666666664</c:v>
                </c:pt>
                <c:pt idx="1750">
                  <c:v>43166.29583333333</c:v>
                </c:pt>
                <c:pt idx="1751">
                  <c:v>43166.3</c:v>
                </c:pt>
                <c:pt idx="1752">
                  <c:v>43166.304166666669</c:v>
                </c:pt>
                <c:pt idx="1753">
                  <c:v>43166.308333333334</c:v>
                </c:pt>
                <c:pt idx="1754">
                  <c:v>43166.3125</c:v>
                </c:pt>
                <c:pt idx="1755">
                  <c:v>43166.316666666666</c:v>
                </c:pt>
                <c:pt idx="1756">
                  <c:v>43166.320833333331</c:v>
                </c:pt>
                <c:pt idx="1757">
                  <c:v>43166.324999999997</c:v>
                </c:pt>
                <c:pt idx="1758">
                  <c:v>43166.32916666667</c:v>
                </c:pt>
                <c:pt idx="1759">
                  <c:v>43166.333333333336</c:v>
                </c:pt>
                <c:pt idx="1760">
                  <c:v>43166.337500000001</c:v>
                </c:pt>
                <c:pt idx="1761">
                  <c:v>43166.341666666667</c:v>
                </c:pt>
                <c:pt idx="1762">
                  <c:v>43166.345833333333</c:v>
                </c:pt>
                <c:pt idx="1763">
                  <c:v>43166.35</c:v>
                </c:pt>
                <c:pt idx="1764">
                  <c:v>43166.354166666664</c:v>
                </c:pt>
                <c:pt idx="1765">
                  <c:v>43166.35833333333</c:v>
                </c:pt>
                <c:pt idx="1766">
                  <c:v>43166.362500000003</c:v>
                </c:pt>
                <c:pt idx="1767">
                  <c:v>43166.366666666669</c:v>
                </c:pt>
                <c:pt idx="1768">
                  <c:v>43166.370833333334</c:v>
                </c:pt>
                <c:pt idx="1769">
                  <c:v>43166.375</c:v>
                </c:pt>
                <c:pt idx="1770">
                  <c:v>43166.379166666666</c:v>
                </c:pt>
                <c:pt idx="1771">
                  <c:v>43166.383333333331</c:v>
                </c:pt>
                <c:pt idx="1772">
                  <c:v>43166.387499999997</c:v>
                </c:pt>
                <c:pt idx="1773">
                  <c:v>43166.39166666667</c:v>
                </c:pt>
                <c:pt idx="1774">
                  <c:v>43166.395833333336</c:v>
                </c:pt>
                <c:pt idx="1775">
                  <c:v>43166.400000000001</c:v>
                </c:pt>
                <c:pt idx="1776">
                  <c:v>43166.404166666667</c:v>
                </c:pt>
                <c:pt idx="1777">
                  <c:v>43166.408333333333</c:v>
                </c:pt>
                <c:pt idx="1778">
                  <c:v>43166.412499999999</c:v>
                </c:pt>
                <c:pt idx="1779">
                  <c:v>43166.416666666664</c:v>
                </c:pt>
                <c:pt idx="1780">
                  <c:v>43166.42083333333</c:v>
                </c:pt>
                <c:pt idx="1781">
                  <c:v>43166.425000000003</c:v>
                </c:pt>
                <c:pt idx="1782">
                  <c:v>43166.429166666669</c:v>
                </c:pt>
                <c:pt idx="1783">
                  <c:v>43166.433333333334</c:v>
                </c:pt>
                <c:pt idx="1784">
                  <c:v>43166.4375</c:v>
                </c:pt>
                <c:pt idx="1785">
                  <c:v>43166.441666666666</c:v>
                </c:pt>
                <c:pt idx="1786">
                  <c:v>43166.445833333331</c:v>
                </c:pt>
                <c:pt idx="1787">
                  <c:v>43166.45</c:v>
                </c:pt>
                <c:pt idx="1788">
                  <c:v>43166.45416666667</c:v>
                </c:pt>
                <c:pt idx="1789">
                  <c:v>43166.458333333336</c:v>
                </c:pt>
                <c:pt idx="1790">
                  <c:v>43166.462500000001</c:v>
                </c:pt>
                <c:pt idx="1791">
                  <c:v>43166.466666666667</c:v>
                </c:pt>
                <c:pt idx="1792">
                  <c:v>43166.470833333333</c:v>
                </c:pt>
                <c:pt idx="1793">
                  <c:v>43166.474999999999</c:v>
                </c:pt>
                <c:pt idx="1794">
                  <c:v>43166.479166666664</c:v>
                </c:pt>
                <c:pt idx="1795">
                  <c:v>43166.48333333333</c:v>
                </c:pt>
                <c:pt idx="1796">
                  <c:v>43166.487500000003</c:v>
                </c:pt>
                <c:pt idx="1797">
                  <c:v>43166.491666666669</c:v>
                </c:pt>
                <c:pt idx="1798">
                  <c:v>43166.495833333334</c:v>
                </c:pt>
                <c:pt idx="1799">
                  <c:v>43166.5</c:v>
                </c:pt>
                <c:pt idx="1800">
                  <c:v>43166.504166666666</c:v>
                </c:pt>
                <c:pt idx="1801">
                  <c:v>43166.508333333331</c:v>
                </c:pt>
                <c:pt idx="1802">
                  <c:v>43166.512499999997</c:v>
                </c:pt>
                <c:pt idx="1803">
                  <c:v>43166.51666666667</c:v>
                </c:pt>
                <c:pt idx="1804">
                  <c:v>43166.520833333336</c:v>
                </c:pt>
                <c:pt idx="1805">
                  <c:v>43166.525000000001</c:v>
                </c:pt>
                <c:pt idx="1806">
                  <c:v>43166.529166666667</c:v>
                </c:pt>
                <c:pt idx="1807">
                  <c:v>43166.533333333333</c:v>
                </c:pt>
                <c:pt idx="1808">
                  <c:v>43166.537499999999</c:v>
                </c:pt>
                <c:pt idx="1809">
                  <c:v>43166.541666666664</c:v>
                </c:pt>
                <c:pt idx="1810">
                  <c:v>43166.54583333333</c:v>
                </c:pt>
                <c:pt idx="1811">
                  <c:v>43166.55</c:v>
                </c:pt>
                <c:pt idx="1812">
                  <c:v>43166.554166666669</c:v>
                </c:pt>
                <c:pt idx="1813">
                  <c:v>43166.5625</c:v>
                </c:pt>
                <c:pt idx="1814">
                  <c:v>43166.566666666666</c:v>
                </c:pt>
                <c:pt idx="1815">
                  <c:v>43166.570833333331</c:v>
                </c:pt>
                <c:pt idx="1816">
                  <c:v>43166.574999999997</c:v>
                </c:pt>
                <c:pt idx="1817">
                  <c:v>43166.57916666667</c:v>
                </c:pt>
                <c:pt idx="1818">
                  <c:v>43166.583333333336</c:v>
                </c:pt>
                <c:pt idx="1819">
                  <c:v>43166.587500000001</c:v>
                </c:pt>
                <c:pt idx="1820">
                  <c:v>43166.591666666667</c:v>
                </c:pt>
                <c:pt idx="1821">
                  <c:v>43166.595833333333</c:v>
                </c:pt>
                <c:pt idx="1822">
                  <c:v>43166.6</c:v>
                </c:pt>
                <c:pt idx="1823">
                  <c:v>43166.604166666664</c:v>
                </c:pt>
                <c:pt idx="1824">
                  <c:v>43166.60833333333</c:v>
                </c:pt>
                <c:pt idx="1825">
                  <c:v>43166.612500000003</c:v>
                </c:pt>
                <c:pt idx="1826">
                  <c:v>43166.616666666669</c:v>
                </c:pt>
                <c:pt idx="1827">
                  <c:v>43166.620833333334</c:v>
                </c:pt>
                <c:pt idx="1828">
                  <c:v>43166.625</c:v>
                </c:pt>
                <c:pt idx="1829">
                  <c:v>43166.629166666666</c:v>
                </c:pt>
                <c:pt idx="1830">
                  <c:v>43166.633333333331</c:v>
                </c:pt>
                <c:pt idx="1831">
                  <c:v>43166.637499999997</c:v>
                </c:pt>
                <c:pt idx="1832">
                  <c:v>43166.64166666667</c:v>
                </c:pt>
                <c:pt idx="1833">
                  <c:v>43166.645833333336</c:v>
                </c:pt>
                <c:pt idx="1834">
                  <c:v>43166.65</c:v>
                </c:pt>
                <c:pt idx="1835">
                  <c:v>43166.654166666667</c:v>
                </c:pt>
                <c:pt idx="1836">
                  <c:v>43166.658333333333</c:v>
                </c:pt>
                <c:pt idx="1837">
                  <c:v>43166.662499999999</c:v>
                </c:pt>
                <c:pt idx="1838">
                  <c:v>43166.666666666664</c:v>
                </c:pt>
                <c:pt idx="1839">
                  <c:v>43166.67083333333</c:v>
                </c:pt>
                <c:pt idx="1840">
                  <c:v>43166.675000000003</c:v>
                </c:pt>
                <c:pt idx="1841">
                  <c:v>43166.679166666669</c:v>
                </c:pt>
                <c:pt idx="1842">
                  <c:v>43166.683333333334</c:v>
                </c:pt>
                <c:pt idx="1843">
                  <c:v>43166.6875</c:v>
                </c:pt>
                <c:pt idx="1844">
                  <c:v>43166.691666666666</c:v>
                </c:pt>
                <c:pt idx="1845">
                  <c:v>43166.695833333331</c:v>
                </c:pt>
                <c:pt idx="1846">
                  <c:v>43166.7</c:v>
                </c:pt>
                <c:pt idx="1847">
                  <c:v>43166.70416666667</c:v>
                </c:pt>
                <c:pt idx="1848">
                  <c:v>43166.708333333336</c:v>
                </c:pt>
                <c:pt idx="1849">
                  <c:v>43166.712500000001</c:v>
                </c:pt>
                <c:pt idx="1850">
                  <c:v>43166.716666666667</c:v>
                </c:pt>
                <c:pt idx="1851">
                  <c:v>43166.720833333333</c:v>
                </c:pt>
                <c:pt idx="1852">
                  <c:v>43166.724999999999</c:v>
                </c:pt>
                <c:pt idx="1853">
                  <c:v>43166.729166666664</c:v>
                </c:pt>
                <c:pt idx="1854">
                  <c:v>43166.73333333333</c:v>
                </c:pt>
                <c:pt idx="1855">
                  <c:v>43166.737500000003</c:v>
                </c:pt>
                <c:pt idx="1856">
                  <c:v>43166.741666666669</c:v>
                </c:pt>
                <c:pt idx="1857">
                  <c:v>43166.745833333334</c:v>
                </c:pt>
                <c:pt idx="1858">
                  <c:v>43166.75</c:v>
                </c:pt>
                <c:pt idx="1859">
                  <c:v>43166.754166666666</c:v>
                </c:pt>
                <c:pt idx="1860">
                  <c:v>43166.758333333331</c:v>
                </c:pt>
                <c:pt idx="1861">
                  <c:v>43166.762499999997</c:v>
                </c:pt>
                <c:pt idx="1862">
                  <c:v>43166.76666666667</c:v>
                </c:pt>
                <c:pt idx="1863">
                  <c:v>43166.770833333336</c:v>
                </c:pt>
                <c:pt idx="1864">
                  <c:v>43166.775000000001</c:v>
                </c:pt>
                <c:pt idx="1865">
                  <c:v>43166.779166666667</c:v>
                </c:pt>
                <c:pt idx="1866">
                  <c:v>43166.783333333333</c:v>
                </c:pt>
                <c:pt idx="1867">
                  <c:v>43166.787499999999</c:v>
                </c:pt>
                <c:pt idx="1868">
                  <c:v>43166.791666666664</c:v>
                </c:pt>
                <c:pt idx="1869">
                  <c:v>43166.79583333333</c:v>
                </c:pt>
                <c:pt idx="1870">
                  <c:v>43166.8</c:v>
                </c:pt>
                <c:pt idx="1871">
                  <c:v>43166.804166666669</c:v>
                </c:pt>
                <c:pt idx="1872">
                  <c:v>43166.808333333334</c:v>
                </c:pt>
                <c:pt idx="1873">
                  <c:v>43166.8125</c:v>
                </c:pt>
                <c:pt idx="1874">
                  <c:v>43166.816666666666</c:v>
                </c:pt>
                <c:pt idx="1875">
                  <c:v>43166.820833333331</c:v>
                </c:pt>
                <c:pt idx="1876">
                  <c:v>43166.824999999997</c:v>
                </c:pt>
                <c:pt idx="1877">
                  <c:v>43166.82916666667</c:v>
                </c:pt>
                <c:pt idx="1878">
                  <c:v>43166.833333333336</c:v>
                </c:pt>
                <c:pt idx="1879">
                  <c:v>43166.837500000001</c:v>
                </c:pt>
                <c:pt idx="1880">
                  <c:v>43166.841666666667</c:v>
                </c:pt>
                <c:pt idx="1881">
                  <c:v>43166.845833333333</c:v>
                </c:pt>
                <c:pt idx="1882">
                  <c:v>43166.85</c:v>
                </c:pt>
                <c:pt idx="1883">
                  <c:v>43166.854166666664</c:v>
                </c:pt>
                <c:pt idx="1884">
                  <c:v>43166.85833333333</c:v>
                </c:pt>
                <c:pt idx="1885">
                  <c:v>43166.862500000003</c:v>
                </c:pt>
                <c:pt idx="1886">
                  <c:v>43166.866666666669</c:v>
                </c:pt>
                <c:pt idx="1887">
                  <c:v>43166.870833333334</c:v>
                </c:pt>
                <c:pt idx="1888">
                  <c:v>43166.875</c:v>
                </c:pt>
                <c:pt idx="1889">
                  <c:v>43166.879166666666</c:v>
                </c:pt>
                <c:pt idx="1890">
                  <c:v>43166.883333333331</c:v>
                </c:pt>
                <c:pt idx="1891">
                  <c:v>43166.887499999997</c:v>
                </c:pt>
                <c:pt idx="1892">
                  <c:v>43166.89166666667</c:v>
                </c:pt>
                <c:pt idx="1893">
                  <c:v>43166.895833333336</c:v>
                </c:pt>
                <c:pt idx="1894">
                  <c:v>43166.9</c:v>
                </c:pt>
                <c:pt idx="1895">
                  <c:v>43166.904166666667</c:v>
                </c:pt>
                <c:pt idx="1896">
                  <c:v>43166.908333333333</c:v>
                </c:pt>
                <c:pt idx="1897">
                  <c:v>43166.912499999999</c:v>
                </c:pt>
                <c:pt idx="1898">
                  <c:v>43166.916666666664</c:v>
                </c:pt>
                <c:pt idx="1899">
                  <c:v>43166.92083333333</c:v>
                </c:pt>
                <c:pt idx="1900">
                  <c:v>43166.925000000003</c:v>
                </c:pt>
                <c:pt idx="1901">
                  <c:v>43166.929166666669</c:v>
                </c:pt>
                <c:pt idx="1902">
                  <c:v>43166.933333333334</c:v>
                </c:pt>
                <c:pt idx="1903">
                  <c:v>43166.9375</c:v>
                </c:pt>
                <c:pt idx="1904">
                  <c:v>43166.941666666666</c:v>
                </c:pt>
                <c:pt idx="1905">
                  <c:v>43166.945833333331</c:v>
                </c:pt>
                <c:pt idx="1906">
                  <c:v>43166.95</c:v>
                </c:pt>
                <c:pt idx="1907">
                  <c:v>43166.95416666667</c:v>
                </c:pt>
                <c:pt idx="1908">
                  <c:v>43166.958333333336</c:v>
                </c:pt>
                <c:pt idx="1909">
                  <c:v>43166.962500000001</c:v>
                </c:pt>
                <c:pt idx="1910">
                  <c:v>43166.966666666667</c:v>
                </c:pt>
                <c:pt idx="1911">
                  <c:v>43166.970833333333</c:v>
                </c:pt>
                <c:pt idx="1912">
                  <c:v>43166.974999999999</c:v>
                </c:pt>
                <c:pt idx="1913">
                  <c:v>43166.979166666664</c:v>
                </c:pt>
                <c:pt idx="1914">
                  <c:v>43166.98333333333</c:v>
                </c:pt>
                <c:pt idx="1915">
                  <c:v>43166.987500000003</c:v>
                </c:pt>
                <c:pt idx="1916">
                  <c:v>43166.991666666669</c:v>
                </c:pt>
                <c:pt idx="1917">
                  <c:v>43166.995833333334</c:v>
                </c:pt>
                <c:pt idx="1918">
                  <c:v>43167</c:v>
                </c:pt>
                <c:pt idx="1919">
                  <c:v>43167.004166666666</c:v>
                </c:pt>
                <c:pt idx="1920">
                  <c:v>43167.008333333331</c:v>
                </c:pt>
                <c:pt idx="1921">
                  <c:v>43167.012499999997</c:v>
                </c:pt>
                <c:pt idx="1922">
                  <c:v>43167.01666666667</c:v>
                </c:pt>
                <c:pt idx="1923">
                  <c:v>43167.020833333336</c:v>
                </c:pt>
                <c:pt idx="1924">
                  <c:v>43167.025000000001</c:v>
                </c:pt>
                <c:pt idx="1925">
                  <c:v>43167.029166666667</c:v>
                </c:pt>
                <c:pt idx="1926">
                  <c:v>43167.033333333333</c:v>
                </c:pt>
                <c:pt idx="1927">
                  <c:v>43167.037499999999</c:v>
                </c:pt>
                <c:pt idx="1928">
                  <c:v>43167.041666666664</c:v>
                </c:pt>
                <c:pt idx="1929">
                  <c:v>43167.04583333333</c:v>
                </c:pt>
                <c:pt idx="1930">
                  <c:v>43167.05</c:v>
                </c:pt>
                <c:pt idx="1931">
                  <c:v>43167.054166666669</c:v>
                </c:pt>
                <c:pt idx="1932">
                  <c:v>43167.058333333334</c:v>
                </c:pt>
                <c:pt idx="1933">
                  <c:v>43167.0625</c:v>
                </c:pt>
                <c:pt idx="1934">
                  <c:v>43167.066666666666</c:v>
                </c:pt>
                <c:pt idx="1935">
                  <c:v>43167.070833333331</c:v>
                </c:pt>
                <c:pt idx="1936">
                  <c:v>43167.074999999997</c:v>
                </c:pt>
                <c:pt idx="1937">
                  <c:v>43167.07916666667</c:v>
                </c:pt>
                <c:pt idx="1938">
                  <c:v>43167.083333333336</c:v>
                </c:pt>
                <c:pt idx="1939">
                  <c:v>43167.087500000001</c:v>
                </c:pt>
                <c:pt idx="1940">
                  <c:v>43167.091666666667</c:v>
                </c:pt>
                <c:pt idx="1941">
                  <c:v>43167.095833333333</c:v>
                </c:pt>
                <c:pt idx="1942">
                  <c:v>43167.1</c:v>
                </c:pt>
                <c:pt idx="1943">
                  <c:v>43167.104166666664</c:v>
                </c:pt>
                <c:pt idx="1944">
                  <c:v>43167.10833333333</c:v>
                </c:pt>
                <c:pt idx="1945">
                  <c:v>43167.112500000003</c:v>
                </c:pt>
                <c:pt idx="1946">
                  <c:v>43167.116666666669</c:v>
                </c:pt>
                <c:pt idx="1947">
                  <c:v>43167.120833333334</c:v>
                </c:pt>
                <c:pt idx="1948">
                  <c:v>43167.125</c:v>
                </c:pt>
                <c:pt idx="1949">
                  <c:v>43167.129166666666</c:v>
                </c:pt>
                <c:pt idx="1950">
                  <c:v>43167.133333333331</c:v>
                </c:pt>
                <c:pt idx="1951">
                  <c:v>43167.137499999997</c:v>
                </c:pt>
                <c:pt idx="1952">
                  <c:v>43167.14166666667</c:v>
                </c:pt>
                <c:pt idx="1953">
                  <c:v>43167.145833333336</c:v>
                </c:pt>
                <c:pt idx="1954">
                  <c:v>43167.15</c:v>
                </c:pt>
                <c:pt idx="1955">
                  <c:v>43167.154166666667</c:v>
                </c:pt>
                <c:pt idx="1956">
                  <c:v>43167.158333333333</c:v>
                </c:pt>
                <c:pt idx="1957">
                  <c:v>43167.162499999999</c:v>
                </c:pt>
                <c:pt idx="1958">
                  <c:v>43167.166666666664</c:v>
                </c:pt>
                <c:pt idx="1959">
                  <c:v>43167.17083333333</c:v>
                </c:pt>
                <c:pt idx="1960">
                  <c:v>43167.175000000003</c:v>
                </c:pt>
                <c:pt idx="1961">
                  <c:v>43167.179166666669</c:v>
                </c:pt>
                <c:pt idx="1962">
                  <c:v>43167.183333333334</c:v>
                </c:pt>
                <c:pt idx="1963">
                  <c:v>43167.1875</c:v>
                </c:pt>
                <c:pt idx="1964">
                  <c:v>43167.191666666666</c:v>
                </c:pt>
                <c:pt idx="1965">
                  <c:v>43167.195833333331</c:v>
                </c:pt>
                <c:pt idx="1966">
                  <c:v>43167.199999999997</c:v>
                </c:pt>
                <c:pt idx="1967">
                  <c:v>43167.20416666667</c:v>
                </c:pt>
                <c:pt idx="1968">
                  <c:v>43167.208333333336</c:v>
                </c:pt>
                <c:pt idx="1969">
                  <c:v>43167.212500000001</c:v>
                </c:pt>
                <c:pt idx="1970">
                  <c:v>43167.216666666667</c:v>
                </c:pt>
                <c:pt idx="1971">
                  <c:v>43167.220833333333</c:v>
                </c:pt>
                <c:pt idx="1972">
                  <c:v>43167.224999999999</c:v>
                </c:pt>
                <c:pt idx="1973">
                  <c:v>43167.229166666664</c:v>
                </c:pt>
                <c:pt idx="1974">
                  <c:v>43167.23333333333</c:v>
                </c:pt>
                <c:pt idx="1975">
                  <c:v>43167.237500000003</c:v>
                </c:pt>
                <c:pt idx="1976">
                  <c:v>43167.241666666669</c:v>
                </c:pt>
                <c:pt idx="1977">
                  <c:v>43167.245833333334</c:v>
                </c:pt>
                <c:pt idx="1978">
                  <c:v>43167.25</c:v>
                </c:pt>
                <c:pt idx="1979">
                  <c:v>43167.254166666666</c:v>
                </c:pt>
                <c:pt idx="1980">
                  <c:v>43167.258333333331</c:v>
                </c:pt>
                <c:pt idx="1981">
                  <c:v>43167.262499999997</c:v>
                </c:pt>
                <c:pt idx="1982">
                  <c:v>43167.26666666667</c:v>
                </c:pt>
                <c:pt idx="1983">
                  <c:v>43167.270833333336</c:v>
                </c:pt>
                <c:pt idx="1984">
                  <c:v>43167.275000000001</c:v>
                </c:pt>
                <c:pt idx="1985">
                  <c:v>43167.279166666667</c:v>
                </c:pt>
                <c:pt idx="1986">
                  <c:v>43167.283333333333</c:v>
                </c:pt>
                <c:pt idx="1987">
                  <c:v>43167.287499999999</c:v>
                </c:pt>
                <c:pt idx="1988">
                  <c:v>43167.291666666664</c:v>
                </c:pt>
                <c:pt idx="1989">
                  <c:v>43167.29583333333</c:v>
                </c:pt>
                <c:pt idx="1990">
                  <c:v>43167.3</c:v>
                </c:pt>
                <c:pt idx="1991">
                  <c:v>43167.304166666669</c:v>
                </c:pt>
                <c:pt idx="1992">
                  <c:v>43167.308333333334</c:v>
                </c:pt>
                <c:pt idx="1993">
                  <c:v>43167.3125</c:v>
                </c:pt>
                <c:pt idx="1994">
                  <c:v>43167.316666666666</c:v>
                </c:pt>
                <c:pt idx="1995">
                  <c:v>43167.320833333331</c:v>
                </c:pt>
                <c:pt idx="1996">
                  <c:v>43167.324999999997</c:v>
                </c:pt>
                <c:pt idx="1997">
                  <c:v>43167.32916666667</c:v>
                </c:pt>
                <c:pt idx="1998">
                  <c:v>43167.333333333336</c:v>
                </c:pt>
                <c:pt idx="1999">
                  <c:v>43167.337500000001</c:v>
                </c:pt>
                <c:pt idx="2000">
                  <c:v>43167.341666666667</c:v>
                </c:pt>
                <c:pt idx="2001">
                  <c:v>43167.345833333333</c:v>
                </c:pt>
                <c:pt idx="2002">
                  <c:v>43167.35</c:v>
                </c:pt>
                <c:pt idx="2003">
                  <c:v>43167.354166666664</c:v>
                </c:pt>
                <c:pt idx="2004">
                  <c:v>43167.35833333333</c:v>
                </c:pt>
                <c:pt idx="2005">
                  <c:v>43167.362500000003</c:v>
                </c:pt>
                <c:pt idx="2006">
                  <c:v>43167.366666666669</c:v>
                </c:pt>
                <c:pt idx="2007">
                  <c:v>43167.370833333334</c:v>
                </c:pt>
                <c:pt idx="2008">
                  <c:v>43167.375</c:v>
                </c:pt>
                <c:pt idx="2009">
                  <c:v>43167.379166666666</c:v>
                </c:pt>
                <c:pt idx="2010">
                  <c:v>43167.383333333331</c:v>
                </c:pt>
                <c:pt idx="2011">
                  <c:v>43167.387499999997</c:v>
                </c:pt>
                <c:pt idx="2012">
                  <c:v>43167.39166666667</c:v>
                </c:pt>
                <c:pt idx="2013">
                  <c:v>43167.395833333336</c:v>
                </c:pt>
                <c:pt idx="2014">
                  <c:v>43167.4</c:v>
                </c:pt>
                <c:pt idx="2015">
                  <c:v>43167.404166666667</c:v>
                </c:pt>
                <c:pt idx="2016">
                  <c:v>43167.408333333333</c:v>
                </c:pt>
                <c:pt idx="2017">
                  <c:v>43167.412499999999</c:v>
                </c:pt>
                <c:pt idx="2018">
                  <c:v>43167.416666666664</c:v>
                </c:pt>
                <c:pt idx="2019">
                  <c:v>43167.42083333333</c:v>
                </c:pt>
                <c:pt idx="2020">
                  <c:v>43167.425000000003</c:v>
                </c:pt>
                <c:pt idx="2021">
                  <c:v>43167.429166666669</c:v>
                </c:pt>
                <c:pt idx="2022">
                  <c:v>43167.433333333334</c:v>
                </c:pt>
                <c:pt idx="2023">
                  <c:v>43167.4375</c:v>
                </c:pt>
                <c:pt idx="2024">
                  <c:v>43167.441666666666</c:v>
                </c:pt>
                <c:pt idx="2025">
                  <c:v>43167.445833333331</c:v>
                </c:pt>
                <c:pt idx="2026">
                  <c:v>43167.45</c:v>
                </c:pt>
                <c:pt idx="2027">
                  <c:v>43167.45416666667</c:v>
                </c:pt>
                <c:pt idx="2028">
                  <c:v>43167.458333333336</c:v>
                </c:pt>
                <c:pt idx="2029">
                  <c:v>43167.462500000001</c:v>
                </c:pt>
                <c:pt idx="2030">
                  <c:v>43167.466666666667</c:v>
                </c:pt>
                <c:pt idx="2031">
                  <c:v>43167.470833333333</c:v>
                </c:pt>
                <c:pt idx="2032">
                  <c:v>43167.474999999999</c:v>
                </c:pt>
                <c:pt idx="2033">
                  <c:v>43167.479166666664</c:v>
                </c:pt>
                <c:pt idx="2034">
                  <c:v>43167.48333333333</c:v>
                </c:pt>
                <c:pt idx="2035">
                  <c:v>43167.487500000003</c:v>
                </c:pt>
                <c:pt idx="2036">
                  <c:v>43167.491666666669</c:v>
                </c:pt>
                <c:pt idx="2037">
                  <c:v>43167.495833333334</c:v>
                </c:pt>
                <c:pt idx="2038">
                  <c:v>43167.5</c:v>
                </c:pt>
                <c:pt idx="2039">
                  <c:v>43167.504166666666</c:v>
                </c:pt>
                <c:pt idx="2040">
                  <c:v>43167.508333333331</c:v>
                </c:pt>
                <c:pt idx="2041">
                  <c:v>43167.512499999997</c:v>
                </c:pt>
                <c:pt idx="2042">
                  <c:v>43167.51666666667</c:v>
                </c:pt>
                <c:pt idx="2043">
                  <c:v>43167.520833333336</c:v>
                </c:pt>
                <c:pt idx="2044">
                  <c:v>43167.525000000001</c:v>
                </c:pt>
                <c:pt idx="2045">
                  <c:v>43167.529166666667</c:v>
                </c:pt>
                <c:pt idx="2046">
                  <c:v>43167.533333333333</c:v>
                </c:pt>
                <c:pt idx="2047">
                  <c:v>43167.537499999999</c:v>
                </c:pt>
                <c:pt idx="2048">
                  <c:v>43167.541666666664</c:v>
                </c:pt>
                <c:pt idx="2049">
                  <c:v>43167.54583333333</c:v>
                </c:pt>
                <c:pt idx="2050">
                  <c:v>43167.55</c:v>
                </c:pt>
                <c:pt idx="2051">
                  <c:v>43167.554166666669</c:v>
                </c:pt>
                <c:pt idx="2052">
                  <c:v>43167.558333333334</c:v>
                </c:pt>
                <c:pt idx="2053">
                  <c:v>43167.5625</c:v>
                </c:pt>
                <c:pt idx="2054">
                  <c:v>43167.566666666666</c:v>
                </c:pt>
                <c:pt idx="2055">
                  <c:v>43167.570833333331</c:v>
                </c:pt>
                <c:pt idx="2056">
                  <c:v>43167.574999999997</c:v>
                </c:pt>
                <c:pt idx="2057">
                  <c:v>43167.57916666667</c:v>
                </c:pt>
                <c:pt idx="2058">
                  <c:v>43167.583333333336</c:v>
                </c:pt>
                <c:pt idx="2059">
                  <c:v>43167.587500000001</c:v>
                </c:pt>
                <c:pt idx="2060">
                  <c:v>43167.591666666667</c:v>
                </c:pt>
                <c:pt idx="2061">
                  <c:v>43167.595833333333</c:v>
                </c:pt>
                <c:pt idx="2062">
                  <c:v>43167.6</c:v>
                </c:pt>
                <c:pt idx="2063">
                  <c:v>43167.604166666664</c:v>
                </c:pt>
                <c:pt idx="2064">
                  <c:v>43167.60833333333</c:v>
                </c:pt>
                <c:pt idx="2065">
                  <c:v>43167.612500000003</c:v>
                </c:pt>
                <c:pt idx="2066">
                  <c:v>43167.616666666669</c:v>
                </c:pt>
                <c:pt idx="2067">
                  <c:v>43167.620833333334</c:v>
                </c:pt>
                <c:pt idx="2068">
                  <c:v>43167.625</c:v>
                </c:pt>
                <c:pt idx="2069">
                  <c:v>43167.629166666666</c:v>
                </c:pt>
                <c:pt idx="2070">
                  <c:v>43167.633333333331</c:v>
                </c:pt>
                <c:pt idx="2071">
                  <c:v>43167.637499999997</c:v>
                </c:pt>
                <c:pt idx="2072">
                  <c:v>43167.64166666667</c:v>
                </c:pt>
                <c:pt idx="2073">
                  <c:v>43167.645833333336</c:v>
                </c:pt>
                <c:pt idx="2074">
                  <c:v>43167.65</c:v>
                </c:pt>
                <c:pt idx="2075">
                  <c:v>43167.654166666667</c:v>
                </c:pt>
                <c:pt idx="2076">
                  <c:v>43167.658333333333</c:v>
                </c:pt>
                <c:pt idx="2077">
                  <c:v>43167.662499999999</c:v>
                </c:pt>
                <c:pt idx="2078">
                  <c:v>43167.666666666664</c:v>
                </c:pt>
                <c:pt idx="2079">
                  <c:v>43167.67083333333</c:v>
                </c:pt>
                <c:pt idx="2080">
                  <c:v>43167.675000000003</c:v>
                </c:pt>
                <c:pt idx="2081">
                  <c:v>43167.679166666669</c:v>
                </c:pt>
                <c:pt idx="2082">
                  <c:v>43167.683333333334</c:v>
                </c:pt>
                <c:pt idx="2083">
                  <c:v>43167.6875</c:v>
                </c:pt>
                <c:pt idx="2084">
                  <c:v>43167.691666666666</c:v>
                </c:pt>
                <c:pt idx="2085">
                  <c:v>43167.695833333331</c:v>
                </c:pt>
                <c:pt idx="2086">
                  <c:v>43167.7</c:v>
                </c:pt>
                <c:pt idx="2087">
                  <c:v>43167.70416666667</c:v>
                </c:pt>
                <c:pt idx="2088">
                  <c:v>43167.708333333336</c:v>
                </c:pt>
                <c:pt idx="2089">
                  <c:v>43167.712500000001</c:v>
                </c:pt>
                <c:pt idx="2090">
                  <c:v>43167.716666666667</c:v>
                </c:pt>
                <c:pt idx="2091">
                  <c:v>43167.720833333333</c:v>
                </c:pt>
                <c:pt idx="2092">
                  <c:v>43167.724999999999</c:v>
                </c:pt>
                <c:pt idx="2093">
                  <c:v>43167.729166666664</c:v>
                </c:pt>
                <c:pt idx="2094">
                  <c:v>43167.73333333333</c:v>
                </c:pt>
                <c:pt idx="2095">
                  <c:v>43167.737500000003</c:v>
                </c:pt>
                <c:pt idx="2096">
                  <c:v>43167.741666666669</c:v>
                </c:pt>
                <c:pt idx="2097">
                  <c:v>43167.745833333334</c:v>
                </c:pt>
                <c:pt idx="2098">
                  <c:v>43167.75</c:v>
                </c:pt>
                <c:pt idx="2099">
                  <c:v>43167.754166666666</c:v>
                </c:pt>
                <c:pt idx="2100">
                  <c:v>43167.758333333331</c:v>
                </c:pt>
                <c:pt idx="2101">
                  <c:v>43167.762499999997</c:v>
                </c:pt>
                <c:pt idx="2102">
                  <c:v>43167.76666666667</c:v>
                </c:pt>
                <c:pt idx="2103">
                  <c:v>43167.770833333336</c:v>
                </c:pt>
                <c:pt idx="2104">
                  <c:v>43167.775000000001</c:v>
                </c:pt>
                <c:pt idx="2105">
                  <c:v>43167.779166666667</c:v>
                </c:pt>
                <c:pt idx="2106">
                  <c:v>43167.783333333333</c:v>
                </c:pt>
                <c:pt idx="2107">
                  <c:v>43167.787499999999</c:v>
                </c:pt>
                <c:pt idx="2108">
                  <c:v>43167.791666666664</c:v>
                </c:pt>
                <c:pt idx="2109">
                  <c:v>43167.79583333333</c:v>
                </c:pt>
                <c:pt idx="2110">
                  <c:v>43167.8</c:v>
                </c:pt>
                <c:pt idx="2111">
                  <c:v>43167.804166666669</c:v>
                </c:pt>
                <c:pt idx="2112">
                  <c:v>43167.808333333334</c:v>
                </c:pt>
                <c:pt idx="2113">
                  <c:v>43167.8125</c:v>
                </c:pt>
                <c:pt idx="2114">
                  <c:v>43167.816666666666</c:v>
                </c:pt>
                <c:pt idx="2115">
                  <c:v>43167.820833333331</c:v>
                </c:pt>
                <c:pt idx="2116">
                  <c:v>43167.824999999997</c:v>
                </c:pt>
                <c:pt idx="2117">
                  <c:v>43167.82916666667</c:v>
                </c:pt>
                <c:pt idx="2118">
                  <c:v>43167.833333333336</c:v>
                </c:pt>
                <c:pt idx="2119">
                  <c:v>43167.837500000001</c:v>
                </c:pt>
                <c:pt idx="2120">
                  <c:v>43167.841666666667</c:v>
                </c:pt>
                <c:pt idx="2121">
                  <c:v>43167.845833333333</c:v>
                </c:pt>
                <c:pt idx="2122">
                  <c:v>43167.85</c:v>
                </c:pt>
                <c:pt idx="2123">
                  <c:v>43167.854166666664</c:v>
                </c:pt>
                <c:pt idx="2124">
                  <c:v>43167.85833333333</c:v>
                </c:pt>
                <c:pt idx="2125">
                  <c:v>43167.862500000003</c:v>
                </c:pt>
                <c:pt idx="2126">
                  <c:v>43167.866666666669</c:v>
                </c:pt>
                <c:pt idx="2127">
                  <c:v>43167.870833333334</c:v>
                </c:pt>
                <c:pt idx="2128">
                  <c:v>43167.875</c:v>
                </c:pt>
                <c:pt idx="2129">
                  <c:v>43167.879166666666</c:v>
                </c:pt>
                <c:pt idx="2130">
                  <c:v>43167.883333333331</c:v>
                </c:pt>
                <c:pt idx="2131">
                  <c:v>43167.887499999997</c:v>
                </c:pt>
                <c:pt idx="2132">
                  <c:v>43167.89166666667</c:v>
                </c:pt>
                <c:pt idx="2133">
                  <c:v>43167.895833333336</c:v>
                </c:pt>
                <c:pt idx="2134">
                  <c:v>43167.9</c:v>
                </c:pt>
                <c:pt idx="2135">
                  <c:v>43167.904166666667</c:v>
                </c:pt>
                <c:pt idx="2136">
                  <c:v>43167.908333333333</c:v>
                </c:pt>
                <c:pt idx="2137">
                  <c:v>43167.912499999999</c:v>
                </c:pt>
                <c:pt idx="2138">
                  <c:v>43167.916666666664</c:v>
                </c:pt>
                <c:pt idx="2139">
                  <c:v>43167.92083333333</c:v>
                </c:pt>
                <c:pt idx="2140">
                  <c:v>43167.925000000003</c:v>
                </c:pt>
                <c:pt idx="2141">
                  <c:v>43167.929166666669</c:v>
                </c:pt>
                <c:pt idx="2142">
                  <c:v>43167.933333333334</c:v>
                </c:pt>
                <c:pt idx="2143">
                  <c:v>43167.9375</c:v>
                </c:pt>
                <c:pt idx="2144">
                  <c:v>43167.941666666666</c:v>
                </c:pt>
                <c:pt idx="2145">
                  <c:v>43167.945833333331</c:v>
                </c:pt>
                <c:pt idx="2146">
                  <c:v>43167.95</c:v>
                </c:pt>
                <c:pt idx="2147">
                  <c:v>43167.95416666667</c:v>
                </c:pt>
                <c:pt idx="2148">
                  <c:v>43167.958333333336</c:v>
                </c:pt>
                <c:pt idx="2149">
                  <c:v>43167.962500000001</c:v>
                </c:pt>
                <c:pt idx="2150">
                  <c:v>43167.966666666667</c:v>
                </c:pt>
                <c:pt idx="2151">
                  <c:v>43167.970833333333</c:v>
                </c:pt>
                <c:pt idx="2152">
                  <c:v>43167.974999999999</c:v>
                </c:pt>
                <c:pt idx="2153">
                  <c:v>43167.979166666664</c:v>
                </c:pt>
                <c:pt idx="2154">
                  <c:v>43167.98333333333</c:v>
                </c:pt>
                <c:pt idx="2155">
                  <c:v>43167.987500000003</c:v>
                </c:pt>
                <c:pt idx="2156">
                  <c:v>43167.991666666669</c:v>
                </c:pt>
                <c:pt idx="2157">
                  <c:v>43167.995833333334</c:v>
                </c:pt>
                <c:pt idx="2158">
                  <c:v>43168</c:v>
                </c:pt>
                <c:pt idx="2159">
                  <c:v>43168.004166666666</c:v>
                </c:pt>
                <c:pt idx="2160">
                  <c:v>43168.008333333331</c:v>
                </c:pt>
                <c:pt idx="2161">
                  <c:v>43168.012499999997</c:v>
                </c:pt>
                <c:pt idx="2162">
                  <c:v>43168.01666666667</c:v>
                </c:pt>
                <c:pt idx="2163">
                  <c:v>43168.020833333336</c:v>
                </c:pt>
                <c:pt idx="2164">
                  <c:v>43168.025000000001</c:v>
                </c:pt>
                <c:pt idx="2165">
                  <c:v>43168.029166666667</c:v>
                </c:pt>
                <c:pt idx="2166">
                  <c:v>43168.033333333333</c:v>
                </c:pt>
                <c:pt idx="2167">
                  <c:v>43168.037499999999</c:v>
                </c:pt>
                <c:pt idx="2168">
                  <c:v>43168.041666666664</c:v>
                </c:pt>
                <c:pt idx="2169">
                  <c:v>43168.04583333333</c:v>
                </c:pt>
                <c:pt idx="2170">
                  <c:v>43168.05</c:v>
                </c:pt>
                <c:pt idx="2171">
                  <c:v>43168.054166666669</c:v>
                </c:pt>
                <c:pt idx="2172">
                  <c:v>43168.058333333334</c:v>
                </c:pt>
                <c:pt idx="2173">
                  <c:v>43168.0625</c:v>
                </c:pt>
                <c:pt idx="2174">
                  <c:v>43168.066666666666</c:v>
                </c:pt>
                <c:pt idx="2175">
                  <c:v>43168.070833333331</c:v>
                </c:pt>
                <c:pt idx="2176">
                  <c:v>43168.074999999997</c:v>
                </c:pt>
                <c:pt idx="2177">
                  <c:v>43168.07916666667</c:v>
                </c:pt>
                <c:pt idx="2178">
                  <c:v>43168.083333333336</c:v>
                </c:pt>
                <c:pt idx="2179">
                  <c:v>43168.087500000001</c:v>
                </c:pt>
                <c:pt idx="2180">
                  <c:v>43168.091666666667</c:v>
                </c:pt>
                <c:pt idx="2181">
                  <c:v>43168.095833333333</c:v>
                </c:pt>
                <c:pt idx="2182">
                  <c:v>43168.1</c:v>
                </c:pt>
                <c:pt idx="2183">
                  <c:v>43168.104166666664</c:v>
                </c:pt>
                <c:pt idx="2184">
                  <c:v>43168.10833333333</c:v>
                </c:pt>
                <c:pt idx="2185">
                  <c:v>43168.112500000003</c:v>
                </c:pt>
                <c:pt idx="2186">
                  <c:v>43168.116666666669</c:v>
                </c:pt>
                <c:pt idx="2187">
                  <c:v>43168.120833333334</c:v>
                </c:pt>
                <c:pt idx="2188">
                  <c:v>43168.125</c:v>
                </c:pt>
                <c:pt idx="2189">
                  <c:v>43168.129166666666</c:v>
                </c:pt>
                <c:pt idx="2190">
                  <c:v>43168.133333333331</c:v>
                </c:pt>
                <c:pt idx="2191">
                  <c:v>43168.137499999997</c:v>
                </c:pt>
                <c:pt idx="2192">
                  <c:v>43168.14166666667</c:v>
                </c:pt>
                <c:pt idx="2193">
                  <c:v>43168.145833333336</c:v>
                </c:pt>
                <c:pt idx="2194">
                  <c:v>43168.15</c:v>
                </c:pt>
                <c:pt idx="2195">
                  <c:v>43168.154166666667</c:v>
                </c:pt>
                <c:pt idx="2196">
                  <c:v>43168.158333333333</c:v>
                </c:pt>
                <c:pt idx="2197">
                  <c:v>43168.162499999999</c:v>
                </c:pt>
                <c:pt idx="2198">
                  <c:v>43168.166666666664</c:v>
                </c:pt>
                <c:pt idx="2199">
                  <c:v>43168.17083333333</c:v>
                </c:pt>
                <c:pt idx="2200">
                  <c:v>43168.175000000003</c:v>
                </c:pt>
                <c:pt idx="2201">
                  <c:v>43168.179166666669</c:v>
                </c:pt>
                <c:pt idx="2202">
                  <c:v>43168.183333333334</c:v>
                </c:pt>
                <c:pt idx="2203">
                  <c:v>43168.1875</c:v>
                </c:pt>
                <c:pt idx="2204">
                  <c:v>43168.191666666666</c:v>
                </c:pt>
                <c:pt idx="2205">
                  <c:v>43168.195833333331</c:v>
                </c:pt>
                <c:pt idx="2206">
                  <c:v>43168.2</c:v>
                </c:pt>
                <c:pt idx="2207">
                  <c:v>43168.20416666667</c:v>
                </c:pt>
                <c:pt idx="2208">
                  <c:v>43168.208333333336</c:v>
                </c:pt>
                <c:pt idx="2209">
                  <c:v>43168.212500000001</c:v>
                </c:pt>
                <c:pt idx="2210">
                  <c:v>43168.216666666667</c:v>
                </c:pt>
                <c:pt idx="2211">
                  <c:v>43168.220833333333</c:v>
                </c:pt>
                <c:pt idx="2212">
                  <c:v>43168.224999999999</c:v>
                </c:pt>
                <c:pt idx="2213">
                  <c:v>43168.229166666664</c:v>
                </c:pt>
                <c:pt idx="2214">
                  <c:v>43168.23333333333</c:v>
                </c:pt>
                <c:pt idx="2215">
                  <c:v>43168.237500000003</c:v>
                </c:pt>
                <c:pt idx="2216">
                  <c:v>43168.241666666669</c:v>
                </c:pt>
                <c:pt idx="2217">
                  <c:v>43168.245833333334</c:v>
                </c:pt>
                <c:pt idx="2218">
                  <c:v>43168.25</c:v>
                </c:pt>
                <c:pt idx="2219">
                  <c:v>43168.254166666666</c:v>
                </c:pt>
                <c:pt idx="2220">
                  <c:v>43168.258333333331</c:v>
                </c:pt>
                <c:pt idx="2221">
                  <c:v>43168.262499999997</c:v>
                </c:pt>
                <c:pt idx="2222">
                  <c:v>43168.26666666667</c:v>
                </c:pt>
                <c:pt idx="2223">
                  <c:v>43168.270833333336</c:v>
                </c:pt>
                <c:pt idx="2224">
                  <c:v>43168.275000000001</c:v>
                </c:pt>
                <c:pt idx="2225">
                  <c:v>43168.279166666667</c:v>
                </c:pt>
                <c:pt idx="2226">
                  <c:v>43168.283333333333</c:v>
                </c:pt>
                <c:pt idx="2227">
                  <c:v>43168.287499999999</c:v>
                </c:pt>
                <c:pt idx="2228">
                  <c:v>43168.291666666664</c:v>
                </c:pt>
                <c:pt idx="2229">
                  <c:v>43168.29583333333</c:v>
                </c:pt>
                <c:pt idx="2230">
                  <c:v>43168.3</c:v>
                </c:pt>
                <c:pt idx="2231">
                  <c:v>43168.304166666669</c:v>
                </c:pt>
                <c:pt idx="2232">
                  <c:v>43168.308333333334</c:v>
                </c:pt>
                <c:pt idx="2233">
                  <c:v>43168.3125</c:v>
                </c:pt>
                <c:pt idx="2234">
                  <c:v>43168.316666666666</c:v>
                </c:pt>
                <c:pt idx="2235">
                  <c:v>43168.320833333331</c:v>
                </c:pt>
                <c:pt idx="2236">
                  <c:v>43168.324999999997</c:v>
                </c:pt>
                <c:pt idx="2237">
                  <c:v>43168.32916666667</c:v>
                </c:pt>
                <c:pt idx="2238">
                  <c:v>43168.333333333336</c:v>
                </c:pt>
                <c:pt idx="2239">
                  <c:v>43168.337500000001</c:v>
                </c:pt>
                <c:pt idx="2240">
                  <c:v>43168.341666666667</c:v>
                </c:pt>
                <c:pt idx="2241">
                  <c:v>43168.345833333333</c:v>
                </c:pt>
                <c:pt idx="2242">
                  <c:v>43168.35</c:v>
                </c:pt>
                <c:pt idx="2243">
                  <c:v>43168.354166666664</c:v>
                </c:pt>
                <c:pt idx="2244">
                  <c:v>43168.35833333333</c:v>
                </c:pt>
                <c:pt idx="2245">
                  <c:v>43168.362500000003</c:v>
                </c:pt>
                <c:pt idx="2246">
                  <c:v>43168.366666666669</c:v>
                </c:pt>
                <c:pt idx="2247">
                  <c:v>43168.370833333334</c:v>
                </c:pt>
                <c:pt idx="2248">
                  <c:v>43168.375</c:v>
                </c:pt>
                <c:pt idx="2249">
                  <c:v>43168.379166666666</c:v>
                </c:pt>
                <c:pt idx="2250">
                  <c:v>43168.383333333331</c:v>
                </c:pt>
                <c:pt idx="2251">
                  <c:v>43168.387499999997</c:v>
                </c:pt>
                <c:pt idx="2252">
                  <c:v>43168.39166666667</c:v>
                </c:pt>
                <c:pt idx="2253">
                  <c:v>43168.395833333336</c:v>
                </c:pt>
                <c:pt idx="2254">
                  <c:v>43168.4</c:v>
                </c:pt>
                <c:pt idx="2255">
                  <c:v>43168.404166666667</c:v>
                </c:pt>
                <c:pt idx="2256">
                  <c:v>43168.408333333333</c:v>
                </c:pt>
                <c:pt idx="2257">
                  <c:v>43168.412499999999</c:v>
                </c:pt>
                <c:pt idx="2258">
                  <c:v>43168.416666666664</c:v>
                </c:pt>
                <c:pt idx="2259">
                  <c:v>43168.42083333333</c:v>
                </c:pt>
                <c:pt idx="2260">
                  <c:v>43168.425000000003</c:v>
                </c:pt>
                <c:pt idx="2261">
                  <c:v>43168.429166666669</c:v>
                </c:pt>
                <c:pt idx="2262">
                  <c:v>43168.433333333334</c:v>
                </c:pt>
                <c:pt idx="2263">
                  <c:v>43168.4375</c:v>
                </c:pt>
                <c:pt idx="2264">
                  <c:v>43168.441666666666</c:v>
                </c:pt>
                <c:pt idx="2265">
                  <c:v>43168.445833333331</c:v>
                </c:pt>
                <c:pt idx="2266">
                  <c:v>43168.45</c:v>
                </c:pt>
                <c:pt idx="2267">
                  <c:v>43168.45416666667</c:v>
                </c:pt>
                <c:pt idx="2268">
                  <c:v>43168.458333333336</c:v>
                </c:pt>
                <c:pt idx="2269">
                  <c:v>43168.462500000001</c:v>
                </c:pt>
                <c:pt idx="2270">
                  <c:v>43168.466666666667</c:v>
                </c:pt>
                <c:pt idx="2271">
                  <c:v>43168.470833333333</c:v>
                </c:pt>
                <c:pt idx="2272">
                  <c:v>43168.474999999999</c:v>
                </c:pt>
              </c:numCache>
            </c:numRef>
          </c:xVal>
          <c:yVal>
            <c:numRef>
              <c:f>'SFAS OPSE01 forecast for AC'!$W$3:$W$2275</c:f>
              <c:numCache>
                <c:formatCode>General</c:formatCode>
                <c:ptCount val="2273"/>
                <c:pt idx="0">
                  <c:v>-2.1803840000000001</c:v>
                </c:pt>
                <c:pt idx="1">
                  <c:v>-2.120384</c:v>
                </c:pt>
                <c:pt idx="2">
                  <c:v>-2.0103839999999997</c:v>
                </c:pt>
                <c:pt idx="3">
                  <c:v>-1.8903840000000001</c:v>
                </c:pt>
                <c:pt idx="4">
                  <c:v>-1.9003839999999999</c:v>
                </c:pt>
                <c:pt idx="5">
                  <c:v>-1.8403839999999998</c:v>
                </c:pt>
                <c:pt idx="6">
                  <c:v>-1.6703839999999999</c:v>
                </c:pt>
                <c:pt idx="7">
                  <c:v>-1.620384</c:v>
                </c:pt>
                <c:pt idx="8">
                  <c:v>-1.4903840000000002</c:v>
                </c:pt>
                <c:pt idx="9">
                  <c:v>-1.370384</c:v>
                </c:pt>
                <c:pt idx="10">
                  <c:v>-1.3003839999999998</c:v>
                </c:pt>
                <c:pt idx="11">
                  <c:v>-1.2003840000000001</c:v>
                </c:pt>
                <c:pt idx="12">
                  <c:v>-1.0503840000000002</c:v>
                </c:pt>
                <c:pt idx="13">
                  <c:v>-0.88038399999999994</c:v>
                </c:pt>
                <c:pt idx="14">
                  <c:v>-0.8003840000000001</c:v>
                </c:pt>
                <c:pt idx="15">
                  <c:v>-0.68038399999999999</c:v>
                </c:pt>
                <c:pt idx="16">
                  <c:v>-0.53038400000000008</c:v>
                </c:pt>
                <c:pt idx="17">
                  <c:v>-0.41038399999999997</c:v>
                </c:pt>
                <c:pt idx="18">
                  <c:v>-0.27038400000000007</c:v>
                </c:pt>
                <c:pt idx="19">
                  <c:v>-0.14038400000000006</c:v>
                </c:pt>
                <c:pt idx="20">
                  <c:v>2.9615999999999976E-2</c:v>
                </c:pt>
                <c:pt idx="21">
                  <c:v>0.15961599999999998</c:v>
                </c:pt>
                <c:pt idx="22">
                  <c:v>0.31961599999999996</c:v>
                </c:pt>
                <c:pt idx="23">
                  <c:v>0.35961599999999994</c:v>
                </c:pt>
                <c:pt idx="24">
                  <c:v>0.46961599999999992</c:v>
                </c:pt>
                <c:pt idx="25">
                  <c:v>0.65961599999999998</c:v>
                </c:pt>
                <c:pt idx="26">
                  <c:v>0.78961599999999998</c:v>
                </c:pt>
                <c:pt idx="27">
                  <c:v>0.90961599999999998</c:v>
                </c:pt>
                <c:pt idx="28">
                  <c:v>1.149616</c:v>
                </c:pt>
                <c:pt idx="29">
                  <c:v>1.2496160000000001</c:v>
                </c:pt>
                <c:pt idx="30">
                  <c:v>1.399616</c:v>
                </c:pt>
                <c:pt idx="31">
                  <c:v>1.5296159999999999</c:v>
                </c:pt>
                <c:pt idx="32">
                  <c:v>1.669616</c:v>
                </c:pt>
                <c:pt idx="33">
                  <c:v>1.8196159999999999</c:v>
                </c:pt>
                <c:pt idx="34">
                  <c:v>1.959616</c:v>
                </c:pt>
                <c:pt idx="35">
                  <c:v>2.0696159999999999</c:v>
                </c:pt>
                <c:pt idx="36">
                  <c:v>2.149616</c:v>
                </c:pt>
                <c:pt idx="37">
                  <c:v>2.2496160000000001</c:v>
                </c:pt>
                <c:pt idx="38">
                  <c:v>2.3096160000000001</c:v>
                </c:pt>
                <c:pt idx="39">
                  <c:v>2.3696160000000002</c:v>
                </c:pt>
                <c:pt idx="40">
                  <c:v>2.459616</c:v>
                </c:pt>
                <c:pt idx="41">
                  <c:v>2.5396160000000001</c:v>
                </c:pt>
                <c:pt idx="42">
                  <c:v>2.6196160000000002</c:v>
                </c:pt>
                <c:pt idx="43">
                  <c:v>2.709616</c:v>
                </c:pt>
                <c:pt idx="44">
                  <c:v>2.7896160000000001</c:v>
                </c:pt>
                <c:pt idx="45">
                  <c:v>2.8696160000000002</c:v>
                </c:pt>
                <c:pt idx="46">
                  <c:v>2.9096160000000002</c:v>
                </c:pt>
                <c:pt idx="47">
                  <c:v>2.979616</c:v>
                </c:pt>
                <c:pt idx="48">
                  <c:v>2.9996160000000001</c:v>
                </c:pt>
                <c:pt idx="49">
                  <c:v>2.9996160000000001</c:v>
                </c:pt>
                <c:pt idx="50">
                  <c:v>3.0296159999999999</c:v>
                </c:pt>
                <c:pt idx="51">
                  <c:v>3.1196160000000002</c:v>
                </c:pt>
                <c:pt idx="52">
                  <c:v>3.1396160000000002</c:v>
                </c:pt>
                <c:pt idx="53">
                  <c:v>3.0796160000000001</c:v>
                </c:pt>
                <c:pt idx="54">
                  <c:v>3.1096159999999999</c:v>
                </c:pt>
                <c:pt idx="55">
                  <c:v>3.169616</c:v>
                </c:pt>
                <c:pt idx="56">
                  <c:v>3.1096159999999999</c:v>
                </c:pt>
                <c:pt idx="57">
                  <c:v>3.129616</c:v>
                </c:pt>
                <c:pt idx="58">
                  <c:v>3.0896159999999999</c:v>
                </c:pt>
                <c:pt idx="59">
                  <c:v>3.0496159999999999</c:v>
                </c:pt>
                <c:pt idx="60">
                  <c:v>3.0596160000000001</c:v>
                </c:pt>
                <c:pt idx="61">
                  <c:v>3.0596160000000001</c:v>
                </c:pt>
                <c:pt idx="62">
                  <c:v>3.0296159999999999</c:v>
                </c:pt>
                <c:pt idx="63">
                  <c:v>2.9296160000000002</c:v>
                </c:pt>
                <c:pt idx="64">
                  <c:v>2.879616</c:v>
                </c:pt>
                <c:pt idx="65">
                  <c:v>2.959616</c:v>
                </c:pt>
                <c:pt idx="66">
                  <c:v>2.919616</c:v>
                </c:pt>
                <c:pt idx="67">
                  <c:v>2.8096160000000001</c:v>
                </c:pt>
                <c:pt idx="68">
                  <c:v>2.7996159999999999</c:v>
                </c:pt>
                <c:pt idx="69">
                  <c:v>2.6796159999999998</c:v>
                </c:pt>
                <c:pt idx="70">
                  <c:v>2.5696159999999999</c:v>
                </c:pt>
                <c:pt idx="71">
                  <c:v>2.5696159999999999</c:v>
                </c:pt>
                <c:pt idx="72">
                  <c:v>2.439616</c:v>
                </c:pt>
                <c:pt idx="73">
                  <c:v>2.3496160000000001</c:v>
                </c:pt>
                <c:pt idx="74">
                  <c:v>2.229616</c:v>
                </c:pt>
                <c:pt idx="75">
                  <c:v>2.189616</c:v>
                </c:pt>
                <c:pt idx="76">
                  <c:v>2.129616</c:v>
                </c:pt>
                <c:pt idx="77">
                  <c:v>1.9896159999999998</c:v>
                </c:pt>
                <c:pt idx="78">
                  <c:v>1.919616</c:v>
                </c:pt>
                <c:pt idx="79">
                  <c:v>1.7896160000000001</c:v>
                </c:pt>
                <c:pt idx="80">
                  <c:v>1.709616</c:v>
                </c:pt>
                <c:pt idx="81">
                  <c:v>1.5896159999999999</c:v>
                </c:pt>
                <c:pt idx="82">
                  <c:v>1.419616</c:v>
                </c:pt>
                <c:pt idx="83">
                  <c:v>1.229616</c:v>
                </c:pt>
                <c:pt idx="84">
                  <c:v>1.209616</c:v>
                </c:pt>
                <c:pt idx="85">
                  <c:v>0.99961599999999995</c:v>
                </c:pt>
                <c:pt idx="86">
                  <c:v>0.929616</c:v>
                </c:pt>
                <c:pt idx="87">
                  <c:v>0.83961599999999992</c:v>
                </c:pt>
                <c:pt idx="88">
                  <c:v>0.66961599999999999</c:v>
                </c:pt>
                <c:pt idx="89">
                  <c:v>0.46961599999999992</c:v>
                </c:pt>
                <c:pt idx="90">
                  <c:v>0.42961599999999994</c:v>
                </c:pt>
                <c:pt idx="91">
                  <c:v>0.1996159999999999</c:v>
                </c:pt>
                <c:pt idx="92">
                  <c:v>9.6159999999999579E-3</c:v>
                </c:pt>
                <c:pt idx="93">
                  <c:v>-9.038400000000002E-2</c:v>
                </c:pt>
                <c:pt idx="94">
                  <c:v>-0.27038400000000007</c:v>
                </c:pt>
                <c:pt idx="95">
                  <c:v>-0.41038399999999997</c:v>
                </c:pt>
                <c:pt idx="96">
                  <c:v>-0.59038400000000013</c:v>
                </c:pt>
                <c:pt idx="97">
                  <c:v>-0.66038399999999997</c:v>
                </c:pt>
                <c:pt idx="98">
                  <c:v>-0.89038399999999995</c:v>
                </c:pt>
                <c:pt idx="99">
                  <c:v>-1.020384</c:v>
                </c:pt>
                <c:pt idx="100">
                  <c:v>-1.120384</c:v>
                </c:pt>
                <c:pt idx="101">
                  <c:v>-1.2803839999999997</c:v>
                </c:pt>
                <c:pt idx="102">
                  <c:v>-1.4803839999999999</c:v>
                </c:pt>
                <c:pt idx="103">
                  <c:v>-1.6103839999999998</c:v>
                </c:pt>
                <c:pt idx="104">
                  <c:v>-1.6503839999999999</c:v>
                </c:pt>
                <c:pt idx="105">
                  <c:v>-1.6903839999999999</c:v>
                </c:pt>
                <c:pt idx="106">
                  <c:v>-1.7803839999999997</c:v>
                </c:pt>
                <c:pt idx="107">
                  <c:v>-1.8403839999999998</c:v>
                </c:pt>
                <c:pt idx="108">
                  <c:v>-1.9003839999999999</c:v>
                </c:pt>
                <c:pt idx="109">
                  <c:v>-1.9603839999999999</c:v>
                </c:pt>
                <c:pt idx="110">
                  <c:v>-2.0003839999999999</c:v>
                </c:pt>
                <c:pt idx="111">
                  <c:v>-2.080384</c:v>
                </c:pt>
                <c:pt idx="112">
                  <c:v>-2.2503839999999999</c:v>
                </c:pt>
                <c:pt idx="113">
                  <c:v>-2.3003839999999998</c:v>
                </c:pt>
                <c:pt idx="114">
                  <c:v>-2.3403839999999998</c:v>
                </c:pt>
                <c:pt idx="115">
                  <c:v>-2.4003839999999999</c:v>
                </c:pt>
                <c:pt idx="116">
                  <c:v>-2.4903840000000002</c:v>
                </c:pt>
                <c:pt idx="117">
                  <c:v>-2.5003839999999999</c:v>
                </c:pt>
                <c:pt idx="118">
                  <c:v>-2.4503840000000001</c:v>
                </c:pt>
                <c:pt idx="119">
                  <c:v>-2.5003839999999999</c:v>
                </c:pt>
                <c:pt idx="120">
                  <c:v>-2.4803839999999999</c:v>
                </c:pt>
                <c:pt idx="121">
                  <c:v>-2.4403839999999999</c:v>
                </c:pt>
                <c:pt idx="122">
                  <c:v>-2.4403839999999999</c:v>
                </c:pt>
                <c:pt idx="123">
                  <c:v>-2.4103840000000001</c:v>
                </c:pt>
                <c:pt idx="124">
                  <c:v>-2.3803839999999998</c:v>
                </c:pt>
                <c:pt idx="125">
                  <c:v>-2.3403839999999998</c:v>
                </c:pt>
                <c:pt idx="126">
                  <c:v>-2.3403839999999998</c:v>
                </c:pt>
                <c:pt idx="127">
                  <c:v>-2.2603839999999997</c:v>
                </c:pt>
                <c:pt idx="128">
                  <c:v>-2.2203840000000001</c:v>
                </c:pt>
                <c:pt idx="129">
                  <c:v>-2.0703839999999998</c:v>
                </c:pt>
                <c:pt idx="130">
                  <c:v>-2.0503839999999998</c:v>
                </c:pt>
                <c:pt idx="131">
                  <c:v>-1.9503840000000001</c:v>
                </c:pt>
                <c:pt idx="132">
                  <c:v>-1.870384</c:v>
                </c:pt>
                <c:pt idx="133">
                  <c:v>-1.8403839999999998</c:v>
                </c:pt>
                <c:pt idx="134">
                  <c:v>-1.7503839999999999</c:v>
                </c:pt>
                <c:pt idx="135">
                  <c:v>-1.770384</c:v>
                </c:pt>
                <c:pt idx="136">
                  <c:v>-1.6703839999999999</c:v>
                </c:pt>
                <c:pt idx="137">
                  <c:v>-1.5303839999999997</c:v>
                </c:pt>
                <c:pt idx="138">
                  <c:v>-1.4503840000000001</c:v>
                </c:pt>
                <c:pt idx="139">
                  <c:v>-1.3003839999999998</c:v>
                </c:pt>
                <c:pt idx="140">
                  <c:v>-1.290384</c:v>
                </c:pt>
                <c:pt idx="141">
                  <c:v>-1.2403840000000002</c:v>
                </c:pt>
                <c:pt idx="142">
                  <c:v>-1.0503840000000002</c:v>
                </c:pt>
                <c:pt idx="143">
                  <c:v>-0.92038399999999998</c:v>
                </c:pt>
                <c:pt idx="144">
                  <c:v>-0.79038400000000009</c:v>
                </c:pt>
                <c:pt idx="145">
                  <c:v>-0.70038400000000001</c:v>
                </c:pt>
                <c:pt idx="146">
                  <c:v>-0.57038400000000011</c:v>
                </c:pt>
                <c:pt idx="147">
                  <c:v>-0.440384</c:v>
                </c:pt>
                <c:pt idx="148">
                  <c:v>-0.29038400000000009</c:v>
                </c:pt>
                <c:pt idx="149">
                  <c:v>-0.17038400000000009</c:v>
                </c:pt>
                <c:pt idx="150">
                  <c:v>-3.8400000000005097E-4</c:v>
                </c:pt>
                <c:pt idx="151">
                  <c:v>0.21961599999999992</c:v>
                </c:pt>
                <c:pt idx="152">
                  <c:v>0.36961599999999994</c:v>
                </c:pt>
                <c:pt idx="153">
                  <c:v>0.43961599999999995</c:v>
                </c:pt>
                <c:pt idx="154">
                  <c:v>0.58961599999999992</c:v>
                </c:pt>
                <c:pt idx="155">
                  <c:v>0.62961599999999995</c:v>
                </c:pt>
                <c:pt idx="156">
                  <c:v>0.75961599999999996</c:v>
                </c:pt>
                <c:pt idx="157">
                  <c:v>0.90961599999999998</c:v>
                </c:pt>
                <c:pt idx="158">
                  <c:v>1.0096159999999998</c:v>
                </c:pt>
                <c:pt idx="159">
                  <c:v>1.169616</c:v>
                </c:pt>
                <c:pt idx="160">
                  <c:v>1.3096160000000001</c:v>
                </c:pt>
                <c:pt idx="161">
                  <c:v>1.429616</c:v>
                </c:pt>
                <c:pt idx="162">
                  <c:v>1.5596160000000001</c:v>
                </c:pt>
                <c:pt idx="163">
                  <c:v>1.5896159999999999</c:v>
                </c:pt>
                <c:pt idx="164">
                  <c:v>1.6996159999999998</c:v>
                </c:pt>
                <c:pt idx="165">
                  <c:v>1.8296160000000001</c:v>
                </c:pt>
                <c:pt idx="166">
                  <c:v>1.7796159999999999</c:v>
                </c:pt>
                <c:pt idx="167">
                  <c:v>1.8696160000000002</c:v>
                </c:pt>
                <c:pt idx="168">
                  <c:v>1.9696159999999998</c:v>
                </c:pt>
                <c:pt idx="169">
                  <c:v>2.0096159999999998</c:v>
                </c:pt>
                <c:pt idx="170">
                  <c:v>2.169616</c:v>
                </c:pt>
                <c:pt idx="171">
                  <c:v>2.2796159999999999</c:v>
                </c:pt>
                <c:pt idx="172">
                  <c:v>2.379616</c:v>
                </c:pt>
                <c:pt idx="173">
                  <c:v>2.4096159999999998</c:v>
                </c:pt>
                <c:pt idx="174">
                  <c:v>2.419616</c:v>
                </c:pt>
                <c:pt idx="175">
                  <c:v>2.439616</c:v>
                </c:pt>
                <c:pt idx="176">
                  <c:v>2.3896159999999997</c:v>
                </c:pt>
                <c:pt idx="177">
                  <c:v>2.419616</c:v>
                </c:pt>
                <c:pt idx="178">
                  <c:v>2.4496159999999998</c:v>
                </c:pt>
                <c:pt idx="179">
                  <c:v>2.439616</c:v>
                </c:pt>
                <c:pt idx="180">
                  <c:v>2.5196160000000001</c:v>
                </c:pt>
                <c:pt idx="181">
                  <c:v>2.5596160000000001</c:v>
                </c:pt>
                <c:pt idx="182">
                  <c:v>2.5696159999999999</c:v>
                </c:pt>
                <c:pt idx="183">
                  <c:v>2.6196160000000002</c:v>
                </c:pt>
                <c:pt idx="184">
                  <c:v>2.5496159999999999</c:v>
                </c:pt>
                <c:pt idx="185">
                  <c:v>2.5196160000000001</c:v>
                </c:pt>
                <c:pt idx="186">
                  <c:v>2.4896159999999998</c:v>
                </c:pt>
                <c:pt idx="187">
                  <c:v>2.459616</c:v>
                </c:pt>
                <c:pt idx="188">
                  <c:v>2.3596159999999999</c:v>
                </c:pt>
                <c:pt idx="189">
                  <c:v>2.3096160000000001</c:v>
                </c:pt>
                <c:pt idx="190">
                  <c:v>2.229616</c:v>
                </c:pt>
                <c:pt idx="191">
                  <c:v>2.2196159999999998</c:v>
                </c:pt>
                <c:pt idx="192">
                  <c:v>2.1596159999999998</c:v>
                </c:pt>
                <c:pt idx="193">
                  <c:v>2.0996160000000001</c:v>
                </c:pt>
                <c:pt idx="194">
                  <c:v>1.9996160000000001</c:v>
                </c:pt>
                <c:pt idx="195">
                  <c:v>1.9496159999999998</c:v>
                </c:pt>
                <c:pt idx="196">
                  <c:v>1.879616</c:v>
                </c:pt>
                <c:pt idx="197">
                  <c:v>1.7596159999999998</c:v>
                </c:pt>
                <c:pt idx="198">
                  <c:v>1.679616</c:v>
                </c:pt>
                <c:pt idx="199">
                  <c:v>1.5196160000000001</c:v>
                </c:pt>
                <c:pt idx="200">
                  <c:v>1.479616</c:v>
                </c:pt>
                <c:pt idx="201">
                  <c:v>1.3596159999999999</c:v>
                </c:pt>
                <c:pt idx="202">
                  <c:v>1.2196159999999998</c:v>
                </c:pt>
                <c:pt idx="203">
                  <c:v>1.129616</c:v>
                </c:pt>
                <c:pt idx="204">
                  <c:v>0.95961599999999991</c:v>
                </c:pt>
                <c:pt idx="205">
                  <c:v>0.76961599999999997</c:v>
                </c:pt>
                <c:pt idx="206">
                  <c:v>0.68961600000000001</c:v>
                </c:pt>
                <c:pt idx="207">
                  <c:v>0.57961599999999991</c:v>
                </c:pt>
                <c:pt idx="208">
                  <c:v>0.41961599999999993</c:v>
                </c:pt>
                <c:pt idx="209">
                  <c:v>0.23961599999999994</c:v>
                </c:pt>
                <c:pt idx="210">
                  <c:v>2.9615999999999976E-2</c:v>
                </c:pt>
                <c:pt idx="211">
                  <c:v>-6.0384000000000104E-2</c:v>
                </c:pt>
                <c:pt idx="212">
                  <c:v>-0.13038400000000006</c:v>
                </c:pt>
                <c:pt idx="213">
                  <c:v>-0.21038400000000002</c:v>
                </c:pt>
                <c:pt idx="214">
                  <c:v>-0.37038400000000016</c:v>
                </c:pt>
                <c:pt idx="215">
                  <c:v>-0.48038400000000003</c:v>
                </c:pt>
                <c:pt idx="216">
                  <c:v>-0.58038400000000012</c:v>
                </c:pt>
                <c:pt idx="217">
                  <c:v>-0.65038399999999996</c:v>
                </c:pt>
                <c:pt idx="218">
                  <c:v>-0.71038400000000002</c:v>
                </c:pt>
                <c:pt idx="219">
                  <c:v>-0.87038400000000016</c:v>
                </c:pt>
                <c:pt idx="220">
                  <c:v>-0.95038400000000001</c:v>
                </c:pt>
                <c:pt idx="221">
                  <c:v>-1.040384</c:v>
                </c:pt>
                <c:pt idx="222">
                  <c:v>-1.2403840000000002</c:v>
                </c:pt>
                <c:pt idx="223">
                  <c:v>-1.270384</c:v>
                </c:pt>
                <c:pt idx="224">
                  <c:v>-1.370384</c:v>
                </c:pt>
                <c:pt idx="225">
                  <c:v>-1.4703840000000001</c:v>
                </c:pt>
                <c:pt idx="226">
                  <c:v>-1.4903840000000002</c:v>
                </c:pt>
                <c:pt idx="227">
                  <c:v>-1.6303839999999998</c:v>
                </c:pt>
                <c:pt idx="228">
                  <c:v>-1.7003840000000001</c:v>
                </c:pt>
                <c:pt idx="229">
                  <c:v>-1.790384</c:v>
                </c:pt>
                <c:pt idx="230">
                  <c:v>-1.8903840000000001</c:v>
                </c:pt>
                <c:pt idx="231">
                  <c:v>-2.0303839999999997</c:v>
                </c:pt>
                <c:pt idx="232">
                  <c:v>-2.1103839999999998</c:v>
                </c:pt>
                <c:pt idx="233">
                  <c:v>-2.1303839999999998</c:v>
                </c:pt>
                <c:pt idx="234">
                  <c:v>-2.1703839999999999</c:v>
                </c:pt>
                <c:pt idx="235">
                  <c:v>-2.2103839999999999</c:v>
                </c:pt>
                <c:pt idx="236">
                  <c:v>-2.2203840000000001</c:v>
                </c:pt>
                <c:pt idx="237">
                  <c:v>-2.2403840000000002</c:v>
                </c:pt>
                <c:pt idx="238">
                  <c:v>-2.310384</c:v>
                </c:pt>
                <c:pt idx="239">
                  <c:v>-2.3803839999999998</c:v>
                </c:pt>
                <c:pt idx="240">
                  <c:v>-2.3903840000000001</c:v>
                </c:pt>
                <c:pt idx="241">
                  <c:v>-2.3203839999999998</c:v>
                </c:pt>
                <c:pt idx="242">
                  <c:v>-2.4603839999999999</c:v>
                </c:pt>
                <c:pt idx="243">
                  <c:v>-2.4103840000000001</c:v>
                </c:pt>
                <c:pt idx="244">
                  <c:v>-2.3903840000000001</c:v>
                </c:pt>
                <c:pt idx="245">
                  <c:v>-2.3603839999999998</c:v>
                </c:pt>
                <c:pt idx="246">
                  <c:v>-2.270384</c:v>
                </c:pt>
                <c:pt idx="247">
                  <c:v>-2.2403840000000002</c:v>
                </c:pt>
                <c:pt idx="248">
                  <c:v>-2.2203840000000001</c:v>
                </c:pt>
                <c:pt idx="249">
                  <c:v>-2.1703839999999999</c:v>
                </c:pt>
                <c:pt idx="250">
                  <c:v>-2.100384</c:v>
                </c:pt>
                <c:pt idx="251">
                  <c:v>-2.020384</c:v>
                </c:pt>
                <c:pt idx="252">
                  <c:v>-1.9403839999999999</c:v>
                </c:pt>
                <c:pt idx="253">
                  <c:v>-1.8603839999999998</c:v>
                </c:pt>
                <c:pt idx="254">
                  <c:v>-1.8003839999999998</c:v>
                </c:pt>
                <c:pt idx="255">
                  <c:v>-1.6803840000000001</c:v>
                </c:pt>
                <c:pt idx="256">
                  <c:v>-1.6403840000000001</c:v>
                </c:pt>
                <c:pt idx="257">
                  <c:v>-1.5103839999999997</c:v>
                </c:pt>
                <c:pt idx="258">
                  <c:v>-1.310384</c:v>
                </c:pt>
                <c:pt idx="259">
                  <c:v>-1.2203840000000001</c:v>
                </c:pt>
                <c:pt idx="260">
                  <c:v>-1.1903839999999999</c:v>
                </c:pt>
                <c:pt idx="261">
                  <c:v>-0.99038400000000004</c:v>
                </c:pt>
                <c:pt idx="262">
                  <c:v>-0.77038400000000007</c:v>
                </c:pt>
                <c:pt idx="263">
                  <c:v>-0.68038399999999999</c:v>
                </c:pt>
                <c:pt idx="264">
                  <c:v>-0.51038400000000006</c:v>
                </c:pt>
                <c:pt idx="265">
                  <c:v>-0.28038400000000008</c:v>
                </c:pt>
                <c:pt idx="266">
                  <c:v>-0.190384</c:v>
                </c:pt>
                <c:pt idx="267">
                  <c:v>-1.038400000000006E-2</c:v>
                </c:pt>
                <c:pt idx="268">
                  <c:v>0.16961599999999999</c:v>
                </c:pt>
                <c:pt idx="269">
                  <c:v>0.25961599999999996</c:v>
                </c:pt>
                <c:pt idx="270">
                  <c:v>0.35961599999999994</c:v>
                </c:pt>
                <c:pt idx="271">
                  <c:v>0.55961599999999989</c:v>
                </c:pt>
                <c:pt idx="272">
                  <c:v>0.65961599999999998</c:v>
                </c:pt>
                <c:pt idx="273">
                  <c:v>0.8196159999999999</c:v>
                </c:pt>
                <c:pt idx="274">
                  <c:v>0.96961599999999992</c:v>
                </c:pt>
                <c:pt idx="275">
                  <c:v>1.0396159999999999</c:v>
                </c:pt>
                <c:pt idx="276">
                  <c:v>1.149616</c:v>
                </c:pt>
                <c:pt idx="277">
                  <c:v>1.3196159999999999</c:v>
                </c:pt>
                <c:pt idx="278">
                  <c:v>1.4696159999999998</c:v>
                </c:pt>
                <c:pt idx="279">
                  <c:v>1.6096159999999999</c:v>
                </c:pt>
                <c:pt idx="280">
                  <c:v>1.8496160000000001</c:v>
                </c:pt>
                <c:pt idx="281">
                  <c:v>1.939616</c:v>
                </c:pt>
                <c:pt idx="282">
                  <c:v>1.979616</c:v>
                </c:pt>
                <c:pt idx="283">
                  <c:v>2.0996160000000001</c:v>
                </c:pt>
                <c:pt idx="284">
                  <c:v>2.189616</c:v>
                </c:pt>
                <c:pt idx="285">
                  <c:v>2.2896160000000001</c:v>
                </c:pt>
                <c:pt idx="286">
                  <c:v>2.3896159999999997</c:v>
                </c:pt>
                <c:pt idx="287">
                  <c:v>2.5296159999999999</c:v>
                </c:pt>
                <c:pt idx="288">
                  <c:v>2.7496160000000001</c:v>
                </c:pt>
                <c:pt idx="289">
                  <c:v>2.7596159999999998</c:v>
                </c:pt>
                <c:pt idx="290">
                  <c:v>2.8296160000000001</c:v>
                </c:pt>
                <c:pt idx="291">
                  <c:v>2.939616</c:v>
                </c:pt>
                <c:pt idx="292">
                  <c:v>3.0396160000000001</c:v>
                </c:pt>
                <c:pt idx="293">
                  <c:v>3.1196160000000002</c:v>
                </c:pt>
                <c:pt idx="294">
                  <c:v>3.229616</c:v>
                </c:pt>
                <c:pt idx="295">
                  <c:v>3.2496160000000001</c:v>
                </c:pt>
                <c:pt idx="296">
                  <c:v>3.3096160000000001</c:v>
                </c:pt>
                <c:pt idx="297">
                  <c:v>3.399616</c:v>
                </c:pt>
                <c:pt idx="298">
                  <c:v>3.4896160000000003</c:v>
                </c:pt>
                <c:pt idx="299">
                  <c:v>3.479616</c:v>
                </c:pt>
                <c:pt idx="300">
                  <c:v>3.5396160000000001</c:v>
                </c:pt>
                <c:pt idx="301">
                  <c:v>3.5696159999999999</c:v>
                </c:pt>
                <c:pt idx="302">
                  <c:v>3.5696159999999999</c:v>
                </c:pt>
                <c:pt idx="303">
                  <c:v>3.669616</c:v>
                </c:pt>
                <c:pt idx="304">
                  <c:v>3.669616</c:v>
                </c:pt>
                <c:pt idx="305">
                  <c:v>3.729616</c:v>
                </c:pt>
                <c:pt idx="306">
                  <c:v>3.729616</c:v>
                </c:pt>
                <c:pt idx="307">
                  <c:v>3.6996160000000002</c:v>
                </c:pt>
                <c:pt idx="308">
                  <c:v>3.7996159999999999</c:v>
                </c:pt>
                <c:pt idx="309">
                  <c:v>3.7996159999999999</c:v>
                </c:pt>
                <c:pt idx="310">
                  <c:v>3.6796160000000002</c:v>
                </c:pt>
                <c:pt idx="311">
                  <c:v>3.629616</c:v>
                </c:pt>
                <c:pt idx="312">
                  <c:v>3.629616</c:v>
                </c:pt>
                <c:pt idx="313">
                  <c:v>3.5996160000000001</c:v>
                </c:pt>
                <c:pt idx="314">
                  <c:v>3.5096159999999998</c:v>
                </c:pt>
                <c:pt idx="315">
                  <c:v>3.439616</c:v>
                </c:pt>
                <c:pt idx="316">
                  <c:v>3.379616</c:v>
                </c:pt>
                <c:pt idx="317">
                  <c:v>3.2896160000000001</c:v>
                </c:pt>
                <c:pt idx="318">
                  <c:v>3.149616</c:v>
                </c:pt>
                <c:pt idx="319">
                  <c:v>3.0696159999999999</c:v>
                </c:pt>
                <c:pt idx="320">
                  <c:v>3.0296159999999999</c:v>
                </c:pt>
                <c:pt idx="321">
                  <c:v>2.9696160000000003</c:v>
                </c:pt>
                <c:pt idx="322">
                  <c:v>2.939616</c:v>
                </c:pt>
                <c:pt idx="323">
                  <c:v>2.8196159999999999</c:v>
                </c:pt>
                <c:pt idx="324">
                  <c:v>2.5496159999999999</c:v>
                </c:pt>
                <c:pt idx="325">
                  <c:v>2.4896159999999998</c:v>
                </c:pt>
                <c:pt idx="326">
                  <c:v>2.439616</c:v>
                </c:pt>
                <c:pt idx="327">
                  <c:v>2.2496160000000001</c:v>
                </c:pt>
                <c:pt idx="328">
                  <c:v>2.1596159999999998</c:v>
                </c:pt>
                <c:pt idx="329">
                  <c:v>2.0396160000000001</c:v>
                </c:pt>
                <c:pt idx="330">
                  <c:v>1.9096159999999998</c:v>
                </c:pt>
                <c:pt idx="331">
                  <c:v>1.7696160000000001</c:v>
                </c:pt>
                <c:pt idx="332">
                  <c:v>1.5996159999999999</c:v>
                </c:pt>
                <c:pt idx="333">
                  <c:v>1.5096159999999998</c:v>
                </c:pt>
                <c:pt idx="334">
                  <c:v>1.379616</c:v>
                </c:pt>
                <c:pt idx="335">
                  <c:v>1.199616</c:v>
                </c:pt>
                <c:pt idx="336">
                  <c:v>1.0296159999999999</c:v>
                </c:pt>
                <c:pt idx="337">
                  <c:v>0.91961599999999999</c:v>
                </c:pt>
                <c:pt idx="338">
                  <c:v>0.71961599999999992</c:v>
                </c:pt>
                <c:pt idx="339">
                  <c:v>0.54961599999999988</c:v>
                </c:pt>
                <c:pt idx="340">
                  <c:v>0.43961599999999995</c:v>
                </c:pt>
                <c:pt idx="341">
                  <c:v>0.26961599999999997</c:v>
                </c:pt>
                <c:pt idx="342">
                  <c:v>0.16961599999999999</c:v>
                </c:pt>
                <c:pt idx="343">
                  <c:v>1.9615999999999967E-2</c:v>
                </c:pt>
                <c:pt idx="344">
                  <c:v>-0.10038400000000003</c:v>
                </c:pt>
                <c:pt idx="345">
                  <c:v>-0.33038400000000012</c:v>
                </c:pt>
                <c:pt idx="346">
                  <c:v>-0.39038399999999995</c:v>
                </c:pt>
                <c:pt idx="347">
                  <c:v>-0.58038400000000012</c:v>
                </c:pt>
                <c:pt idx="348">
                  <c:v>-0.58038400000000012</c:v>
                </c:pt>
                <c:pt idx="349">
                  <c:v>-0.71038400000000002</c:v>
                </c:pt>
                <c:pt idx="350">
                  <c:v>-0.76038400000000006</c:v>
                </c:pt>
                <c:pt idx="351">
                  <c:v>-0.940384</c:v>
                </c:pt>
                <c:pt idx="352">
                  <c:v>-0.98038400000000003</c:v>
                </c:pt>
                <c:pt idx="353">
                  <c:v>-1.080384</c:v>
                </c:pt>
                <c:pt idx="354">
                  <c:v>-1.1803840000000001</c:v>
                </c:pt>
                <c:pt idx="355">
                  <c:v>-1.3003839999999998</c:v>
                </c:pt>
                <c:pt idx="356">
                  <c:v>-1.4203839999999999</c:v>
                </c:pt>
                <c:pt idx="357">
                  <c:v>-1.6503839999999999</c:v>
                </c:pt>
                <c:pt idx="358">
                  <c:v>-1.580384</c:v>
                </c:pt>
                <c:pt idx="359">
                  <c:v>-1.7503839999999999</c:v>
                </c:pt>
                <c:pt idx="360">
                  <c:v>-1.870384</c:v>
                </c:pt>
                <c:pt idx="361">
                  <c:v>-1.8803839999999998</c:v>
                </c:pt>
                <c:pt idx="362">
                  <c:v>-1.9103840000000001</c:v>
                </c:pt>
                <c:pt idx="363">
                  <c:v>-1.9003839999999999</c:v>
                </c:pt>
                <c:pt idx="364">
                  <c:v>-2.0103839999999997</c:v>
                </c:pt>
                <c:pt idx="365">
                  <c:v>-1.9503840000000001</c:v>
                </c:pt>
                <c:pt idx="366">
                  <c:v>-2.0303839999999997</c:v>
                </c:pt>
                <c:pt idx="367">
                  <c:v>-2.080384</c:v>
                </c:pt>
                <c:pt idx="368">
                  <c:v>-2.0303839999999997</c:v>
                </c:pt>
                <c:pt idx="369">
                  <c:v>-2.0103839999999997</c:v>
                </c:pt>
                <c:pt idx="370">
                  <c:v>-1.9603839999999999</c:v>
                </c:pt>
                <c:pt idx="371">
                  <c:v>-1.9603839999999999</c:v>
                </c:pt>
                <c:pt idx="372">
                  <c:v>-2.020384</c:v>
                </c:pt>
                <c:pt idx="373">
                  <c:v>-1.9903840000000002</c:v>
                </c:pt>
                <c:pt idx="374">
                  <c:v>-1.9603839999999999</c:v>
                </c:pt>
                <c:pt idx="375">
                  <c:v>-1.9503840000000001</c:v>
                </c:pt>
                <c:pt idx="376">
                  <c:v>-1.8603839999999998</c:v>
                </c:pt>
                <c:pt idx="377">
                  <c:v>-1.770384</c:v>
                </c:pt>
                <c:pt idx="378">
                  <c:v>-1.8003839999999998</c:v>
                </c:pt>
                <c:pt idx="379">
                  <c:v>-1.6803840000000001</c:v>
                </c:pt>
                <c:pt idx="380">
                  <c:v>-1.5003839999999999</c:v>
                </c:pt>
                <c:pt idx="381">
                  <c:v>-1.4203839999999999</c:v>
                </c:pt>
                <c:pt idx="382">
                  <c:v>-1.290384</c:v>
                </c:pt>
                <c:pt idx="383">
                  <c:v>-1.2303839999999999</c:v>
                </c:pt>
                <c:pt idx="384">
                  <c:v>-1.1503839999999999</c:v>
                </c:pt>
                <c:pt idx="385">
                  <c:v>-1.0903840000000002</c:v>
                </c:pt>
                <c:pt idx="386">
                  <c:v>-1.060384</c:v>
                </c:pt>
                <c:pt idx="387">
                  <c:v>-0.88038399999999994</c:v>
                </c:pt>
                <c:pt idx="388">
                  <c:v>-0.66038399999999997</c:v>
                </c:pt>
                <c:pt idx="389">
                  <c:v>-0.53038400000000008</c:v>
                </c:pt>
                <c:pt idx="390">
                  <c:v>-0.32038400000000011</c:v>
                </c:pt>
                <c:pt idx="391">
                  <c:v>-0.17038400000000009</c:v>
                </c:pt>
                <c:pt idx="392">
                  <c:v>-6.0384000000000104E-2</c:v>
                </c:pt>
                <c:pt idx="393">
                  <c:v>7.9615999999999909E-2</c:v>
                </c:pt>
                <c:pt idx="394">
                  <c:v>0.25961599999999996</c:v>
                </c:pt>
                <c:pt idx="395">
                  <c:v>0.46961599999999992</c:v>
                </c:pt>
                <c:pt idx="396">
                  <c:v>0.60961599999999994</c:v>
                </c:pt>
                <c:pt idx="397">
                  <c:v>0.70961599999999991</c:v>
                </c:pt>
                <c:pt idx="398">
                  <c:v>0.79961599999999999</c:v>
                </c:pt>
                <c:pt idx="399">
                  <c:v>1.0496159999999999</c:v>
                </c:pt>
                <c:pt idx="400">
                  <c:v>1.169616</c:v>
                </c:pt>
                <c:pt idx="401">
                  <c:v>1.2896160000000001</c:v>
                </c:pt>
                <c:pt idx="402">
                  <c:v>1.429616</c:v>
                </c:pt>
                <c:pt idx="403">
                  <c:v>1.5496159999999999</c:v>
                </c:pt>
                <c:pt idx="404">
                  <c:v>1.689616</c:v>
                </c:pt>
                <c:pt idx="405">
                  <c:v>1.8396159999999999</c:v>
                </c:pt>
                <c:pt idx="406">
                  <c:v>1.979616</c:v>
                </c:pt>
                <c:pt idx="407">
                  <c:v>2.0596160000000001</c:v>
                </c:pt>
                <c:pt idx="408">
                  <c:v>2.0996160000000001</c:v>
                </c:pt>
                <c:pt idx="409">
                  <c:v>2.2696160000000001</c:v>
                </c:pt>
                <c:pt idx="410">
                  <c:v>2.3696160000000002</c:v>
                </c:pt>
                <c:pt idx="411">
                  <c:v>2.4896159999999998</c:v>
                </c:pt>
                <c:pt idx="412">
                  <c:v>2.629616</c:v>
                </c:pt>
                <c:pt idx="413">
                  <c:v>2.5796160000000001</c:v>
                </c:pt>
                <c:pt idx="414">
                  <c:v>2.729616</c:v>
                </c:pt>
                <c:pt idx="415">
                  <c:v>2.8396159999999999</c:v>
                </c:pt>
                <c:pt idx="416">
                  <c:v>2.8296160000000001</c:v>
                </c:pt>
                <c:pt idx="417">
                  <c:v>2.8496160000000001</c:v>
                </c:pt>
                <c:pt idx="418">
                  <c:v>2.9896160000000003</c:v>
                </c:pt>
                <c:pt idx="419">
                  <c:v>3.0796160000000001</c:v>
                </c:pt>
                <c:pt idx="420">
                  <c:v>3.0896159999999999</c:v>
                </c:pt>
                <c:pt idx="421">
                  <c:v>3.2596159999999998</c:v>
                </c:pt>
                <c:pt idx="422">
                  <c:v>3.2596159999999998</c:v>
                </c:pt>
                <c:pt idx="423">
                  <c:v>3.379616</c:v>
                </c:pt>
                <c:pt idx="424">
                  <c:v>3.419616</c:v>
                </c:pt>
                <c:pt idx="425">
                  <c:v>3.419616</c:v>
                </c:pt>
                <c:pt idx="426">
                  <c:v>3.4696160000000003</c:v>
                </c:pt>
                <c:pt idx="427">
                  <c:v>3.5496159999999999</c:v>
                </c:pt>
                <c:pt idx="428">
                  <c:v>3.5696159999999999</c:v>
                </c:pt>
                <c:pt idx="429">
                  <c:v>3.5896159999999999</c:v>
                </c:pt>
                <c:pt idx="430">
                  <c:v>3.5996160000000001</c:v>
                </c:pt>
                <c:pt idx="431">
                  <c:v>3.5596160000000001</c:v>
                </c:pt>
                <c:pt idx="432">
                  <c:v>3.5996160000000001</c:v>
                </c:pt>
                <c:pt idx="433">
                  <c:v>3.649616</c:v>
                </c:pt>
                <c:pt idx="434">
                  <c:v>3.5996160000000001</c:v>
                </c:pt>
                <c:pt idx="435">
                  <c:v>3.5596160000000001</c:v>
                </c:pt>
                <c:pt idx="436">
                  <c:v>3.5296159999999999</c:v>
                </c:pt>
                <c:pt idx="437">
                  <c:v>3.5896159999999999</c:v>
                </c:pt>
                <c:pt idx="438">
                  <c:v>3.4296160000000002</c:v>
                </c:pt>
                <c:pt idx="439">
                  <c:v>3.3296160000000001</c:v>
                </c:pt>
                <c:pt idx="440">
                  <c:v>3.3096160000000001</c:v>
                </c:pt>
                <c:pt idx="441">
                  <c:v>3.229616</c:v>
                </c:pt>
                <c:pt idx="442">
                  <c:v>3.169616</c:v>
                </c:pt>
                <c:pt idx="443">
                  <c:v>3.1096159999999999</c:v>
                </c:pt>
                <c:pt idx="444">
                  <c:v>3.0896159999999999</c:v>
                </c:pt>
                <c:pt idx="445">
                  <c:v>2.959616</c:v>
                </c:pt>
                <c:pt idx="446">
                  <c:v>2.9496160000000002</c:v>
                </c:pt>
                <c:pt idx="447">
                  <c:v>2.9096160000000002</c:v>
                </c:pt>
                <c:pt idx="448">
                  <c:v>2.729616</c:v>
                </c:pt>
                <c:pt idx="449">
                  <c:v>2.5196160000000001</c:v>
                </c:pt>
                <c:pt idx="450">
                  <c:v>2.399616</c:v>
                </c:pt>
                <c:pt idx="451">
                  <c:v>2.2496160000000001</c:v>
                </c:pt>
                <c:pt idx="452">
                  <c:v>2.229616</c:v>
                </c:pt>
                <c:pt idx="453">
                  <c:v>2.2496160000000001</c:v>
                </c:pt>
                <c:pt idx="454">
                  <c:v>2.0496159999999999</c:v>
                </c:pt>
                <c:pt idx="455">
                  <c:v>1.899616</c:v>
                </c:pt>
                <c:pt idx="456">
                  <c:v>1.8296160000000001</c:v>
                </c:pt>
                <c:pt idx="457">
                  <c:v>1.729616</c:v>
                </c:pt>
                <c:pt idx="458">
                  <c:v>1.5196160000000001</c:v>
                </c:pt>
                <c:pt idx="459">
                  <c:v>1.3496159999999999</c:v>
                </c:pt>
                <c:pt idx="460">
                  <c:v>1.179616</c:v>
                </c:pt>
                <c:pt idx="461">
                  <c:v>1.0596159999999999</c:v>
                </c:pt>
                <c:pt idx="462">
                  <c:v>0.98961599999999994</c:v>
                </c:pt>
                <c:pt idx="463">
                  <c:v>0.86961599999999994</c:v>
                </c:pt>
                <c:pt idx="464">
                  <c:v>0.78961599999999998</c:v>
                </c:pt>
                <c:pt idx="465">
                  <c:v>0.72961599999999993</c:v>
                </c:pt>
                <c:pt idx="466">
                  <c:v>0.55961599999999989</c:v>
                </c:pt>
                <c:pt idx="467">
                  <c:v>0.42961599999999994</c:v>
                </c:pt>
                <c:pt idx="468">
                  <c:v>0.31961599999999996</c:v>
                </c:pt>
                <c:pt idx="469">
                  <c:v>0.15961599999999998</c:v>
                </c:pt>
                <c:pt idx="470">
                  <c:v>5.9616000000000002E-2</c:v>
                </c:pt>
                <c:pt idx="471">
                  <c:v>-2.0384000000000069E-2</c:v>
                </c:pt>
                <c:pt idx="472">
                  <c:v>2.9615999999999976E-2</c:v>
                </c:pt>
                <c:pt idx="473">
                  <c:v>-0.10038400000000003</c:v>
                </c:pt>
                <c:pt idx="474">
                  <c:v>-0.3103840000000001</c:v>
                </c:pt>
                <c:pt idx="475">
                  <c:v>-0.38038399999999994</c:v>
                </c:pt>
                <c:pt idx="476">
                  <c:v>-0.39038399999999995</c:v>
                </c:pt>
                <c:pt idx="477">
                  <c:v>-0.45038400000000001</c:v>
                </c:pt>
                <c:pt idx="478">
                  <c:v>-0.58038400000000012</c:v>
                </c:pt>
                <c:pt idx="479">
                  <c:v>-0.71038400000000002</c:v>
                </c:pt>
                <c:pt idx="480">
                  <c:v>-0.76038400000000006</c:v>
                </c:pt>
                <c:pt idx="481">
                  <c:v>-0.75038400000000005</c:v>
                </c:pt>
                <c:pt idx="482">
                  <c:v>-0.84038400000000013</c:v>
                </c:pt>
                <c:pt idx="483">
                  <c:v>-0.95038400000000001</c:v>
                </c:pt>
                <c:pt idx="484">
                  <c:v>-1.0303840000000002</c:v>
                </c:pt>
                <c:pt idx="485">
                  <c:v>-0.84038400000000013</c:v>
                </c:pt>
                <c:pt idx="486">
                  <c:v>-0.97038400000000002</c:v>
                </c:pt>
                <c:pt idx="487">
                  <c:v>-1.0303840000000002</c:v>
                </c:pt>
                <c:pt idx="488">
                  <c:v>-1.080384</c:v>
                </c:pt>
                <c:pt idx="489">
                  <c:v>-1.060384</c:v>
                </c:pt>
                <c:pt idx="490">
                  <c:v>-1.0103840000000002</c:v>
                </c:pt>
                <c:pt idx="491">
                  <c:v>-1.020384</c:v>
                </c:pt>
                <c:pt idx="492">
                  <c:v>-1.120384</c:v>
                </c:pt>
                <c:pt idx="493">
                  <c:v>-1.0503840000000002</c:v>
                </c:pt>
                <c:pt idx="494">
                  <c:v>-1.0703840000000002</c:v>
                </c:pt>
                <c:pt idx="495">
                  <c:v>-0.97038400000000002</c:v>
                </c:pt>
                <c:pt idx="496">
                  <c:v>-1.0103840000000002</c:v>
                </c:pt>
                <c:pt idx="497">
                  <c:v>-0.8103840000000001</c:v>
                </c:pt>
                <c:pt idx="498">
                  <c:v>-0.92038399999999998</c:v>
                </c:pt>
                <c:pt idx="499">
                  <c:v>-0.77038400000000007</c:v>
                </c:pt>
                <c:pt idx="500">
                  <c:v>-0.8103840000000001</c:v>
                </c:pt>
                <c:pt idx="501">
                  <c:v>-0.70038400000000001</c:v>
                </c:pt>
                <c:pt idx="502">
                  <c:v>-0.60038400000000014</c:v>
                </c:pt>
                <c:pt idx="503">
                  <c:v>-0.45038400000000001</c:v>
                </c:pt>
                <c:pt idx="504">
                  <c:v>-0.3003840000000001</c:v>
                </c:pt>
                <c:pt idx="505">
                  <c:v>-0.12038400000000005</c:v>
                </c:pt>
                <c:pt idx="506">
                  <c:v>9.9615999999999927E-2</c:v>
                </c:pt>
                <c:pt idx="507">
                  <c:v>0.16961599999999999</c:v>
                </c:pt>
                <c:pt idx="508">
                  <c:v>0.38961599999999996</c:v>
                </c:pt>
                <c:pt idx="509">
                  <c:v>0.45961599999999997</c:v>
                </c:pt>
                <c:pt idx="510">
                  <c:v>0.39961599999999997</c:v>
                </c:pt>
                <c:pt idx="511">
                  <c:v>0.61961599999999994</c:v>
                </c:pt>
                <c:pt idx="512">
                  <c:v>0.679616</c:v>
                </c:pt>
                <c:pt idx="513">
                  <c:v>0.87961599999999995</c:v>
                </c:pt>
                <c:pt idx="514">
                  <c:v>1.1096159999999999</c:v>
                </c:pt>
                <c:pt idx="515">
                  <c:v>1.2496160000000001</c:v>
                </c:pt>
                <c:pt idx="516">
                  <c:v>1.389616</c:v>
                </c:pt>
                <c:pt idx="517">
                  <c:v>1.4896159999999998</c:v>
                </c:pt>
                <c:pt idx="518">
                  <c:v>1.639616</c:v>
                </c:pt>
                <c:pt idx="519">
                  <c:v>1.9096159999999998</c:v>
                </c:pt>
                <c:pt idx="520">
                  <c:v>2.1796159999999998</c:v>
                </c:pt>
                <c:pt idx="521">
                  <c:v>2.1996159999999998</c:v>
                </c:pt>
                <c:pt idx="522">
                  <c:v>2.4496159999999998</c:v>
                </c:pt>
                <c:pt idx="523">
                  <c:v>2.5396160000000001</c:v>
                </c:pt>
                <c:pt idx="524">
                  <c:v>2.5996160000000001</c:v>
                </c:pt>
                <c:pt idx="525">
                  <c:v>2.7496160000000001</c:v>
                </c:pt>
                <c:pt idx="526">
                  <c:v>2.899616</c:v>
                </c:pt>
                <c:pt idx="527">
                  <c:v>3.129616</c:v>
                </c:pt>
                <c:pt idx="528">
                  <c:v>3.1196160000000002</c:v>
                </c:pt>
                <c:pt idx="529">
                  <c:v>3.0896159999999999</c:v>
                </c:pt>
                <c:pt idx="530">
                  <c:v>3.2896160000000001</c:v>
                </c:pt>
                <c:pt idx="531">
                  <c:v>3.2896160000000001</c:v>
                </c:pt>
                <c:pt idx="532">
                  <c:v>3.3596159999999999</c:v>
                </c:pt>
                <c:pt idx="533">
                  <c:v>3.5596160000000001</c:v>
                </c:pt>
                <c:pt idx="534">
                  <c:v>3.5596160000000001</c:v>
                </c:pt>
                <c:pt idx="535">
                  <c:v>3.6596160000000002</c:v>
                </c:pt>
                <c:pt idx="536">
                  <c:v>3.8096160000000001</c:v>
                </c:pt>
                <c:pt idx="537">
                  <c:v>3.709616</c:v>
                </c:pt>
                <c:pt idx="538">
                  <c:v>3.5796160000000001</c:v>
                </c:pt>
                <c:pt idx="539">
                  <c:v>3.5296159999999999</c:v>
                </c:pt>
                <c:pt idx="540">
                  <c:v>3.5396160000000001</c:v>
                </c:pt>
                <c:pt idx="541">
                  <c:v>3.5596160000000001</c:v>
                </c:pt>
                <c:pt idx="542">
                  <c:v>3.5996160000000001</c:v>
                </c:pt>
                <c:pt idx="543">
                  <c:v>3.729616</c:v>
                </c:pt>
                <c:pt idx="544">
                  <c:v>3.879616</c:v>
                </c:pt>
                <c:pt idx="545">
                  <c:v>3.9896160000000003</c:v>
                </c:pt>
                <c:pt idx="546">
                  <c:v>4.2196160000000003</c:v>
                </c:pt>
                <c:pt idx="547">
                  <c:v>4.2496159999999996</c:v>
                </c:pt>
                <c:pt idx="548">
                  <c:v>4.3596159999999999</c:v>
                </c:pt>
                <c:pt idx="549">
                  <c:v>4.2996159999999994</c:v>
                </c:pt>
                <c:pt idx="550">
                  <c:v>4.4496159999999998</c:v>
                </c:pt>
                <c:pt idx="551">
                  <c:v>4.4696160000000003</c:v>
                </c:pt>
                <c:pt idx="552">
                  <c:v>4.4596159999999996</c:v>
                </c:pt>
                <c:pt idx="553">
                  <c:v>4.5296159999999999</c:v>
                </c:pt>
                <c:pt idx="554">
                  <c:v>4.5996160000000001</c:v>
                </c:pt>
                <c:pt idx="555">
                  <c:v>4.5696159999999999</c:v>
                </c:pt>
                <c:pt idx="556">
                  <c:v>4.6196159999999997</c:v>
                </c:pt>
                <c:pt idx="557">
                  <c:v>4.6296159999999995</c:v>
                </c:pt>
                <c:pt idx="558">
                  <c:v>4.7596159999999994</c:v>
                </c:pt>
                <c:pt idx="559">
                  <c:v>4.8096159999999992</c:v>
                </c:pt>
                <c:pt idx="560">
                  <c:v>4.8496159999999993</c:v>
                </c:pt>
                <c:pt idx="561">
                  <c:v>4.9296159999999993</c:v>
                </c:pt>
                <c:pt idx="562">
                  <c:v>4.8496159999999993</c:v>
                </c:pt>
                <c:pt idx="563">
                  <c:v>4.899616</c:v>
                </c:pt>
                <c:pt idx="564">
                  <c:v>4.8096159999999992</c:v>
                </c:pt>
                <c:pt idx="565">
                  <c:v>4.7596159999999994</c:v>
                </c:pt>
                <c:pt idx="566">
                  <c:v>4.5896159999999995</c:v>
                </c:pt>
                <c:pt idx="567">
                  <c:v>4.5196160000000001</c:v>
                </c:pt>
                <c:pt idx="568">
                  <c:v>4.4496159999999998</c:v>
                </c:pt>
                <c:pt idx="569">
                  <c:v>4.2696160000000001</c:v>
                </c:pt>
                <c:pt idx="570">
                  <c:v>4.1796160000000002</c:v>
                </c:pt>
                <c:pt idx="571">
                  <c:v>4.0496159999999994</c:v>
                </c:pt>
                <c:pt idx="572">
                  <c:v>3.9896160000000003</c:v>
                </c:pt>
                <c:pt idx="573">
                  <c:v>3.8396159999999999</c:v>
                </c:pt>
                <c:pt idx="574">
                  <c:v>3.6796160000000002</c:v>
                </c:pt>
                <c:pt idx="575">
                  <c:v>3.5196160000000001</c:v>
                </c:pt>
                <c:pt idx="576">
                  <c:v>3.3696160000000002</c:v>
                </c:pt>
                <c:pt idx="577">
                  <c:v>3.169616</c:v>
                </c:pt>
                <c:pt idx="578">
                  <c:v>2.959616</c:v>
                </c:pt>
                <c:pt idx="579">
                  <c:v>2.8296160000000001</c:v>
                </c:pt>
                <c:pt idx="580">
                  <c:v>2.629616</c:v>
                </c:pt>
                <c:pt idx="581">
                  <c:v>2.4696159999999998</c:v>
                </c:pt>
                <c:pt idx="582">
                  <c:v>2.2496160000000001</c:v>
                </c:pt>
                <c:pt idx="583">
                  <c:v>1.8896159999999997</c:v>
                </c:pt>
                <c:pt idx="584">
                  <c:v>1.7796159999999999</c:v>
                </c:pt>
                <c:pt idx="585">
                  <c:v>1.6196159999999999</c:v>
                </c:pt>
                <c:pt idx="586">
                  <c:v>1.3396159999999999</c:v>
                </c:pt>
                <c:pt idx="587">
                  <c:v>1.169616</c:v>
                </c:pt>
                <c:pt idx="588">
                  <c:v>1.0396159999999999</c:v>
                </c:pt>
                <c:pt idx="589">
                  <c:v>0.8196159999999999</c:v>
                </c:pt>
                <c:pt idx="590">
                  <c:v>0.63961599999999996</c:v>
                </c:pt>
                <c:pt idx="591">
                  <c:v>0.5696159999999999</c:v>
                </c:pt>
                <c:pt idx="592">
                  <c:v>0.33961599999999997</c:v>
                </c:pt>
                <c:pt idx="593">
                  <c:v>0.179616</c:v>
                </c:pt>
                <c:pt idx="594">
                  <c:v>0.13961599999999996</c:v>
                </c:pt>
                <c:pt idx="595">
                  <c:v>-6.0384000000000104E-2</c:v>
                </c:pt>
                <c:pt idx="596">
                  <c:v>-8.0384000000000011E-2</c:v>
                </c:pt>
                <c:pt idx="597">
                  <c:v>-6.0384000000000104E-2</c:v>
                </c:pt>
                <c:pt idx="598">
                  <c:v>-0.29038400000000009</c:v>
                </c:pt>
                <c:pt idx="599">
                  <c:v>-0.48038400000000003</c:v>
                </c:pt>
                <c:pt idx="600">
                  <c:v>-0.54038400000000009</c:v>
                </c:pt>
                <c:pt idx="601">
                  <c:v>-0.53038400000000008</c:v>
                </c:pt>
                <c:pt idx="602">
                  <c:v>-0.82038400000000011</c:v>
                </c:pt>
                <c:pt idx="603">
                  <c:v>-0.93038399999999999</c:v>
                </c:pt>
                <c:pt idx="604">
                  <c:v>-1.0503840000000002</c:v>
                </c:pt>
                <c:pt idx="605">
                  <c:v>-1.2003840000000001</c:v>
                </c:pt>
                <c:pt idx="606">
                  <c:v>-1.1703839999999999</c:v>
                </c:pt>
                <c:pt idx="607">
                  <c:v>-1.4003839999999999</c:v>
                </c:pt>
                <c:pt idx="608">
                  <c:v>-1.4903840000000002</c:v>
                </c:pt>
                <c:pt idx="609">
                  <c:v>-1.580384</c:v>
                </c:pt>
                <c:pt idx="610">
                  <c:v>-1.7603839999999997</c:v>
                </c:pt>
                <c:pt idx="611">
                  <c:v>-1.7603839999999997</c:v>
                </c:pt>
                <c:pt idx="612">
                  <c:v>-1.7003840000000001</c:v>
                </c:pt>
                <c:pt idx="613">
                  <c:v>-1.7303839999999999</c:v>
                </c:pt>
                <c:pt idx="614">
                  <c:v>-1.770384</c:v>
                </c:pt>
                <c:pt idx="615">
                  <c:v>-1.790384</c:v>
                </c:pt>
                <c:pt idx="616">
                  <c:v>-1.9003839999999999</c:v>
                </c:pt>
                <c:pt idx="617">
                  <c:v>-2.080384</c:v>
                </c:pt>
                <c:pt idx="618">
                  <c:v>-2.0503839999999998</c:v>
                </c:pt>
                <c:pt idx="619">
                  <c:v>-2.0903839999999998</c:v>
                </c:pt>
                <c:pt idx="620">
                  <c:v>-2.080384</c:v>
                </c:pt>
                <c:pt idx="621">
                  <c:v>-2.1503839999999999</c:v>
                </c:pt>
                <c:pt idx="622">
                  <c:v>-2.1903839999999999</c:v>
                </c:pt>
                <c:pt idx="623">
                  <c:v>-2.2503839999999999</c:v>
                </c:pt>
                <c:pt idx="624">
                  <c:v>-2.100384</c:v>
                </c:pt>
                <c:pt idx="625">
                  <c:v>-2.0503839999999998</c:v>
                </c:pt>
                <c:pt idx="626">
                  <c:v>-1.9103840000000001</c:v>
                </c:pt>
                <c:pt idx="627">
                  <c:v>-1.870384</c:v>
                </c:pt>
                <c:pt idx="628">
                  <c:v>-1.870384</c:v>
                </c:pt>
                <c:pt idx="629">
                  <c:v>-1.7103839999999999</c:v>
                </c:pt>
                <c:pt idx="630">
                  <c:v>-1.6803840000000001</c:v>
                </c:pt>
                <c:pt idx="631">
                  <c:v>-1.6103839999999998</c:v>
                </c:pt>
                <c:pt idx="632">
                  <c:v>-1.4103840000000001</c:v>
                </c:pt>
                <c:pt idx="633">
                  <c:v>-1.2103839999999999</c:v>
                </c:pt>
                <c:pt idx="634">
                  <c:v>-1.060384</c:v>
                </c:pt>
                <c:pt idx="635">
                  <c:v>-1.020384</c:v>
                </c:pt>
                <c:pt idx="636">
                  <c:v>-0.91038399999999997</c:v>
                </c:pt>
                <c:pt idx="637">
                  <c:v>-0.72038400000000002</c:v>
                </c:pt>
                <c:pt idx="638">
                  <c:v>-0.58038400000000012</c:v>
                </c:pt>
                <c:pt idx="639">
                  <c:v>-0.34038400000000013</c:v>
                </c:pt>
                <c:pt idx="640">
                  <c:v>-0.22038400000000002</c:v>
                </c:pt>
                <c:pt idx="641">
                  <c:v>-0.11038400000000004</c:v>
                </c:pt>
                <c:pt idx="642">
                  <c:v>0.1896159999999999</c:v>
                </c:pt>
                <c:pt idx="643">
                  <c:v>0.32961599999999996</c:v>
                </c:pt>
                <c:pt idx="644">
                  <c:v>0.45961599999999997</c:v>
                </c:pt>
                <c:pt idx="645">
                  <c:v>0.62961599999999995</c:v>
                </c:pt>
                <c:pt idx="646">
                  <c:v>0.70961599999999991</c:v>
                </c:pt>
                <c:pt idx="647">
                  <c:v>0.8196159999999999</c:v>
                </c:pt>
                <c:pt idx="648">
                  <c:v>1.0496159999999999</c:v>
                </c:pt>
                <c:pt idx="649">
                  <c:v>1.229616</c:v>
                </c:pt>
                <c:pt idx="650">
                  <c:v>1.3696159999999999</c:v>
                </c:pt>
                <c:pt idx="651">
                  <c:v>1.479616</c:v>
                </c:pt>
                <c:pt idx="652">
                  <c:v>1.5396160000000001</c:v>
                </c:pt>
                <c:pt idx="653">
                  <c:v>1.7496160000000001</c:v>
                </c:pt>
                <c:pt idx="654">
                  <c:v>1.9496159999999998</c:v>
                </c:pt>
                <c:pt idx="655">
                  <c:v>1.919616</c:v>
                </c:pt>
                <c:pt idx="656">
                  <c:v>2.0796160000000001</c:v>
                </c:pt>
                <c:pt idx="657">
                  <c:v>2.0596160000000001</c:v>
                </c:pt>
                <c:pt idx="658">
                  <c:v>2.0496159999999999</c:v>
                </c:pt>
                <c:pt idx="659">
                  <c:v>2.189616</c:v>
                </c:pt>
                <c:pt idx="660">
                  <c:v>2.439616</c:v>
                </c:pt>
                <c:pt idx="661">
                  <c:v>2.4496159999999998</c:v>
                </c:pt>
                <c:pt idx="662">
                  <c:v>2.5196160000000001</c:v>
                </c:pt>
                <c:pt idx="663">
                  <c:v>2.629616</c:v>
                </c:pt>
                <c:pt idx="664">
                  <c:v>2.7596159999999998</c:v>
                </c:pt>
                <c:pt idx="665">
                  <c:v>2.8596159999999999</c:v>
                </c:pt>
                <c:pt idx="666">
                  <c:v>2.9096160000000002</c:v>
                </c:pt>
                <c:pt idx="667">
                  <c:v>3.0596160000000001</c:v>
                </c:pt>
                <c:pt idx="668">
                  <c:v>3.189616</c:v>
                </c:pt>
                <c:pt idx="669">
                  <c:v>3.3196159999999999</c:v>
                </c:pt>
                <c:pt idx="670">
                  <c:v>3.399616</c:v>
                </c:pt>
                <c:pt idx="671">
                  <c:v>3.5496159999999999</c:v>
                </c:pt>
                <c:pt idx="672">
                  <c:v>3.6196160000000002</c:v>
                </c:pt>
                <c:pt idx="673">
                  <c:v>3.669616</c:v>
                </c:pt>
                <c:pt idx="674">
                  <c:v>3.6996160000000002</c:v>
                </c:pt>
                <c:pt idx="675">
                  <c:v>3.8296160000000001</c:v>
                </c:pt>
                <c:pt idx="676">
                  <c:v>3.7796159999999999</c:v>
                </c:pt>
                <c:pt idx="677">
                  <c:v>3.7796159999999999</c:v>
                </c:pt>
                <c:pt idx="678">
                  <c:v>3.879616</c:v>
                </c:pt>
                <c:pt idx="679">
                  <c:v>4.0696159999999999</c:v>
                </c:pt>
                <c:pt idx="680">
                  <c:v>3.9996160000000001</c:v>
                </c:pt>
                <c:pt idx="681">
                  <c:v>4.1196159999999997</c:v>
                </c:pt>
                <c:pt idx="682">
                  <c:v>4.189616</c:v>
                </c:pt>
                <c:pt idx="683">
                  <c:v>4.1196159999999997</c:v>
                </c:pt>
                <c:pt idx="684">
                  <c:v>4.0896159999999995</c:v>
                </c:pt>
                <c:pt idx="685">
                  <c:v>3.959616</c:v>
                </c:pt>
                <c:pt idx="686">
                  <c:v>4.1396160000000002</c:v>
                </c:pt>
                <c:pt idx="687">
                  <c:v>4.0496159999999994</c:v>
                </c:pt>
                <c:pt idx="688">
                  <c:v>4.0796159999999997</c:v>
                </c:pt>
                <c:pt idx="689">
                  <c:v>4.0596160000000001</c:v>
                </c:pt>
                <c:pt idx="690">
                  <c:v>3.9996160000000001</c:v>
                </c:pt>
                <c:pt idx="691">
                  <c:v>3.7696160000000001</c:v>
                </c:pt>
                <c:pt idx="692">
                  <c:v>3.7796159999999999</c:v>
                </c:pt>
                <c:pt idx="693">
                  <c:v>3.7996159999999999</c:v>
                </c:pt>
                <c:pt idx="694">
                  <c:v>3.8196159999999999</c:v>
                </c:pt>
                <c:pt idx="695">
                  <c:v>3.7896160000000001</c:v>
                </c:pt>
                <c:pt idx="696">
                  <c:v>3.5996160000000001</c:v>
                </c:pt>
                <c:pt idx="697">
                  <c:v>3.5296159999999999</c:v>
                </c:pt>
                <c:pt idx="698">
                  <c:v>3.399616</c:v>
                </c:pt>
                <c:pt idx="699">
                  <c:v>3.1796160000000002</c:v>
                </c:pt>
                <c:pt idx="700">
                  <c:v>2.9296160000000002</c:v>
                </c:pt>
                <c:pt idx="701">
                  <c:v>2.879616</c:v>
                </c:pt>
                <c:pt idx="702">
                  <c:v>2.8596159999999999</c:v>
                </c:pt>
                <c:pt idx="703">
                  <c:v>2.709616</c:v>
                </c:pt>
                <c:pt idx="704">
                  <c:v>2.4096159999999998</c:v>
                </c:pt>
                <c:pt idx="705">
                  <c:v>2.2796159999999999</c:v>
                </c:pt>
                <c:pt idx="706">
                  <c:v>2.2196159999999998</c:v>
                </c:pt>
                <c:pt idx="707">
                  <c:v>2.169616</c:v>
                </c:pt>
                <c:pt idx="708">
                  <c:v>2.0096159999999998</c:v>
                </c:pt>
                <c:pt idx="709">
                  <c:v>1.8496160000000001</c:v>
                </c:pt>
                <c:pt idx="710">
                  <c:v>1.679616</c:v>
                </c:pt>
                <c:pt idx="711">
                  <c:v>1.5196160000000001</c:v>
                </c:pt>
                <c:pt idx="712">
                  <c:v>1.459616</c:v>
                </c:pt>
                <c:pt idx="713">
                  <c:v>1.3196159999999999</c:v>
                </c:pt>
                <c:pt idx="714">
                  <c:v>1.3096160000000001</c:v>
                </c:pt>
                <c:pt idx="715">
                  <c:v>1.2396159999999998</c:v>
                </c:pt>
                <c:pt idx="716">
                  <c:v>1.0396159999999999</c:v>
                </c:pt>
                <c:pt idx="717">
                  <c:v>0.90961599999999998</c:v>
                </c:pt>
                <c:pt idx="718">
                  <c:v>0.66961599999999999</c:v>
                </c:pt>
                <c:pt idx="719">
                  <c:v>0.54961599999999988</c:v>
                </c:pt>
                <c:pt idx="720">
                  <c:v>0.42961599999999994</c:v>
                </c:pt>
                <c:pt idx="721">
                  <c:v>0.44961599999999996</c:v>
                </c:pt>
                <c:pt idx="722">
                  <c:v>0.25961599999999996</c:v>
                </c:pt>
                <c:pt idx="723">
                  <c:v>0.27961599999999998</c:v>
                </c:pt>
                <c:pt idx="724">
                  <c:v>0.16961599999999999</c:v>
                </c:pt>
                <c:pt idx="725">
                  <c:v>-5.0384000000000095E-2</c:v>
                </c:pt>
                <c:pt idx="726">
                  <c:v>-0.11038400000000004</c:v>
                </c:pt>
                <c:pt idx="727">
                  <c:v>-0.20038400000000001</c:v>
                </c:pt>
                <c:pt idx="728">
                  <c:v>-0.32038400000000011</c:v>
                </c:pt>
                <c:pt idx="729">
                  <c:v>-0.40038399999999996</c:v>
                </c:pt>
                <c:pt idx="730">
                  <c:v>-0.39038399999999995</c:v>
                </c:pt>
                <c:pt idx="731">
                  <c:v>-0.38038399999999994</c:v>
                </c:pt>
                <c:pt idx="732">
                  <c:v>-0.45038400000000001</c:v>
                </c:pt>
                <c:pt idx="733">
                  <c:v>-0.48038400000000003</c:v>
                </c:pt>
                <c:pt idx="734">
                  <c:v>-0.5603840000000001</c:v>
                </c:pt>
                <c:pt idx="735">
                  <c:v>-0.48038400000000003</c:v>
                </c:pt>
                <c:pt idx="736">
                  <c:v>-0.48038400000000003</c:v>
                </c:pt>
                <c:pt idx="737">
                  <c:v>-0.48038400000000003</c:v>
                </c:pt>
                <c:pt idx="738">
                  <c:v>-0.53038400000000008</c:v>
                </c:pt>
                <c:pt idx="739">
                  <c:v>-0.65038399999999996</c:v>
                </c:pt>
                <c:pt idx="740">
                  <c:v>-0.5503840000000001</c:v>
                </c:pt>
                <c:pt idx="741">
                  <c:v>-0.49038400000000004</c:v>
                </c:pt>
                <c:pt idx="742">
                  <c:v>-0.57038400000000011</c:v>
                </c:pt>
                <c:pt idx="743">
                  <c:v>-0.53038400000000008</c:v>
                </c:pt>
                <c:pt idx="744">
                  <c:v>-0.47038400000000002</c:v>
                </c:pt>
                <c:pt idx="745">
                  <c:v>-0.37038400000000016</c:v>
                </c:pt>
                <c:pt idx="746">
                  <c:v>-0.25038400000000005</c:v>
                </c:pt>
                <c:pt idx="747">
                  <c:v>-0.25038400000000005</c:v>
                </c:pt>
                <c:pt idx="748">
                  <c:v>-0.13038400000000006</c:v>
                </c:pt>
                <c:pt idx="749">
                  <c:v>-0.11038400000000004</c:v>
                </c:pt>
                <c:pt idx="750">
                  <c:v>4.9615999999999993E-2</c:v>
                </c:pt>
                <c:pt idx="751">
                  <c:v>0.16961599999999999</c:v>
                </c:pt>
                <c:pt idx="752">
                  <c:v>0.1896159999999999</c:v>
                </c:pt>
                <c:pt idx="753">
                  <c:v>0.23961599999999994</c:v>
                </c:pt>
                <c:pt idx="754">
                  <c:v>0.39961599999999997</c:v>
                </c:pt>
                <c:pt idx="755">
                  <c:v>0.46961599999999992</c:v>
                </c:pt>
                <c:pt idx="756">
                  <c:v>0.43961599999999995</c:v>
                </c:pt>
                <c:pt idx="757">
                  <c:v>0.55961599999999989</c:v>
                </c:pt>
                <c:pt idx="758">
                  <c:v>0.65961599999999998</c:v>
                </c:pt>
                <c:pt idx="759">
                  <c:v>0.82961599999999991</c:v>
                </c:pt>
                <c:pt idx="760">
                  <c:v>0.73961599999999994</c:v>
                </c:pt>
                <c:pt idx="761">
                  <c:v>0.88961599999999996</c:v>
                </c:pt>
                <c:pt idx="762">
                  <c:v>1.0296159999999999</c:v>
                </c:pt>
                <c:pt idx="763">
                  <c:v>1.199616</c:v>
                </c:pt>
                <c:pt idx="764">
                  <c:v>1.2896160000000001</c:v>
                </c:pt>
                <c:pt idx="765">
                  <c:v>1.3696159999999999</c:v>
                </c:pt>
                <c:pt idx="766">
                  <c:v>1.3396159999999999</c:v>
                </c:pt>
                <c:pt idx="767">
                  <c:v>1.459616</c:v>
                </c:pt>
                <c:pt idx="768">
                  <c:v>1.5996159999999999</c:v>
                </c:pt>
                <c:pt idx="769">
                  <c:v>1.8296160000000001</c:v>
                </c:pt>
                <c:pt idx="770">
                  <c:v>1.959616</c:v>
                </c:pt>
                <c:pt idx="771">
                  <c:v>2.1596159999999998</c:v>
                </c:pt>
                <c:pt idx="772">
                  <c:v>2.209616</c:v>
                </c:pt>
                <c:pt idx="773">
                  <c:v>2.5296159999999999</c:v>
                </c:pt>
                <c:pt idx="774">
                  <c:v>2.669616</c:v>
                </c:pt>
                <c:pt idx="775">
                  <c:v>2.7496160000000001</c:v>
                </c:pt>
                <c:pt idx="776">
                  <c:v>2.9696160000000003</c:v>
                </c:pt>
                <c:pt idx="777">
                  <c:v>2.979616</c:v>
                </c:pt>
                <c:pt idx="778">
                  <c:v>3.0196160000000001</c:v>
                </c:pt>
                <c:pt idx="779">
                  <c:v>3.2496160000000001</c:v>
                </c:pt>
                <c:pt idx="780">
                  <c:v>3.3896160000000002</c:v>
                </c:pt>
                <c:pt idx="781">
                  <c:v>3.3896160000000002</c:v>
                </c:pt>
                <c:pt idx="782">
                  <c:v>3.5496159999999999</c:v>
                </c:pt>
                <c:pt idx="783">
                  <c:v>3.6596160000000002</c:v>
                </c:pt>
                <c:pt idx="784">
                  <c:v>3.8396159999999999</c:v>
                </c:pt>
                <c:pt idx="785">
                  <c:v>4.0496159999999994</c:v>
                </c:pt>
                <c:pt idx="786">
                  <c:v>4.0096159999999994</c:v>
                </c:pt>
                <c:pt idx="787">
                  <c:v>4.1696159999999995</c:v>
                </c:pt>
                <c:pt idx="788">
                  <c:v>4.229616</c:v>
                </c:pt>
                <c:pt idx="789">
                  <c:v>4.189616</c:v>
                </c:pt>
                <c:pt idx="790">
                  <c:v>4.2696160000000001</c:v>
                </c:pt>
                <c:pt idx="791">
                  <c:v>4.4596159999999996</c:v>
                </c:pt>
                <c:pt idx="792">
                  <c:v>4.5296159999999999</c:v>
                </c:pt>
                <c:pt idx="793">
                  <c:v>4.6196159999999997</c:v>
                </c:pt>
                <c:pt idx="794">
                  <c:v>4.5996160000000001</c:v>
                </c:pt>
                <c:pt idx="795">
                  <c:v>4.6196159999999997</c:v>
                </c:pt>
                <c:pt idx="796">
                  <c:v>4.7396159999999998</c:v>
                </c:pt>
                <c:pt idx="797">
                  <c:v>4.8096159999999992</c:v>
                </c:pt>
                <c:pt idx="798">
                  <c:v>4.9296159999999993</c:v>
                </c:pt>
                <c:pt idx="799">
                  <c:v>5.0696159999999999</c:v>
                </c:pt>
                <c:pt idx="800">
                  <c:v>5.1096159999999999</c:v>
                </c:pt>
                <c:pt idx="801">
                  <c:v>5.0796159999999997</c:v>
                </c:pt>
                <c:pt idx="802">
                  <c:v>5.0196159999999992</c:v>
                </c:pt>
                <c:pt idx="803">
                  <c:v>5.0196159999999992</c:v>
                </c:pt>
                <c:pt idx="804">
                  <c:v>5.0796159999999997</c:v>
                </c:pt>
                <c:pt idx="805">
                  <c:v>5.1096159999999999</c:v>
                </c:pt>
                <c:pt idx="806">
                  <c:v>5.0596159999999992</c:v>
                </c:pt>
                <c:pt idx="807">
                  <c:v>4.9996159999999996</c:v>
                </c:pt>
                <c:pt idx="808">
                  <c:v>4.899616</c:v>
                </c:pt>
                <c:pt idx="809">
                  <c:v>4.8396159999999995</c:v>
                </c:pt>
                <c:pt idx="810">
                  <c:v>4.9196159999999995</c:v>
                </c:pt>
                <c:pt idx="811">
                  <c:v>4.899616</c:v>
                </c:pt>
                <c:pt idx="812">
                  <c:v>4.8696159999999997</c:v>
                </c:pt>
                <c:pt idx="813">
                  <c:v>4.8896159999999993</c:v>
                </c:pt>
                <c:pt idx="814">
                  <c:v>4.8496159999999993</c:v>
                </c:pt>
                <c:pt idx="815">
                  <c:v>4.7796159999999999</c:v>
                </c:pt>
                <c:pt idx="816">
                  <c:v>4.5996160000000001</c:v>
                </c:pt>
                <c:pt idx="817">
                  <c:v>4.4996159999999996</c:v>
                </c:pt>
                <c:pt idx="818">
                  <c:v>4.5696159999999999</c:v>
                </c:pt>
                <c:pt idx="819">
                  <c:v>4.439616</c:v>
                </c:pt>
                <c:pt idx="820">
                  <c:v>4.3196159999999999</c:v>
                </c:pt>
                <c:pt idx="821">
                  <c:v>4.3496160000000001</c:v>
                </c:pt>
                <c:pt idx="822">
                  <c:v>4.2796159999999999</c:v>
                </c:pt>
                <c:pt idx="823">
                  <c:v>4.1596159999999998</c:v>
                </c:pt>
                <c:pt idx="824">
                  <c:v>4.0496159999999994</c:v>
                </c:pt>
                <c:pt idx="825">
                  <c:v>3.9896160000000003</c:v>
                </c:pt>
                <c:pt idx="826">
                  <c:v>3.7596159999999998</c:v>
                </c:pt>
                <c:pt idx="827">
                  <c:v>3.6996160000000002</c:v>
                </c:pt>
                <c:pt idx="828">
                  <c:v>3.6396160000000002</c:v>
                </c:pt>
                <c:pt idx="829">
                  <c:v>3.4096160000000002</c:v>
                </c:pt>
                <c:pt idx="830">
                  <c:v>3.2696160000000001</c:v>
                </c:pt>
                <c:pt idx="831">
                  <c:v>3.0796160000000001</c:v>
                </c:pt>
                <c:pt idx="832">
                  <c:v>2.9996160000000001</c:v>
                </c:pt>
                <c:pt idx="833">
                  <c:v>2.8496160000000001</c:v>
                </c:pt>
                <c:pt idx="834">
                  <c:v>2.729616</c:v>
                </c:pt>
                <c:pt idx="835">
                  <c:v>2.6396159999999997</c:v>
                </c:pt>
                <c:pt idx="836">
                  <c:v>2.3496160000000001</c:v>
                </c:pt>
                <c:pt idx="837">
                  <c:v>2.2696160000000001</c:v>
                </c:pt>
                <c:pt idx="838">
                  <c:v>2.129616</c:v>
                </c:pt>
                <c:pt idx="839">
                  <c:v>2.0396160000000001</c:v>
                </c:pt>
                <c:pt idx="840">
                  <c:v>1.9696159999999998</c:v>
                </c:pt>
                <c:pt idx="841">
                  <c:v>1.7696160000000001</c:v>
                </c:pt>
                <c:pt idx="842">
                  <c:v>1.7396159999999998</c:v>
                </c:pt>
                <c:pt idx="843">
                  <c:v>1.459616</c:v>
                </c:pt>
                <c:pt idx="844">
                  <c:v>1.2696160000000001</c:v>
                </c:pt>
                <c:pt idx="845">
                  <c:v>1.2496160000000001</c:v>
                </c:pt>
                <c:pt idx="846">
                  <c:v>0.98961599999999994</c:v>
                </c:pt>
                <c:pt idx="847">
                  <c:v>0.90961599999999998</c:v>
                </c:pt>
                <c:pt idx="848">
                  <c:v>0.78961599999999998</c:v>
                </c:pt>
                <c:pt idx="849">
                  <c:v>0.61961599999999994</c:v>
                </c:pt>
                <c:pt idx="850">
                  <c:v>0.49961599999999995</c:v>
                </c:pt>
                <c:pt idx="851">
                  <c:v>0.42961599999999994</c:v>
                </c:pt>
                <c:pt idx="852">
                  <c:v>0.43961599999999995</c:v>
                </c:pt>
                <c:pt idx="853">
                  <c:v>0.29961599999999994</c:v>
                </c:pt>
                <c:pt idx="854">
                  <c:v>9.9615999999999927E-2</c:v>
                </c:pt>
                <c:pt idx="855">
                  <c:v>9.9615999999999927E-2</c:v>
                </c:pt>
                <c:pt idx="856">
                  <c:v>-4.0384000000000086E-2</c:v>
                </c:pt>
                <c:pt idx="857">
                  <c:v>-5.0384000000000095E-2</c:v>
                </c:pt>
                <c:pt idx="858">
                  <c:v>-2.0384000000000069E-2</c:v>
                </c:pt>
                <c:pt idx="859">
                  <c:v>-0.11038400000000004</c:v>
                </c:pt>
                <c:pt idx="860">
                  <c:v>-4.0384000000000086E-2</c:v>
                </c:pt>
                <c:pt idx="861">
                  <c:v>-2.0384000000000069E-2</c:v>
                </c:pt>
                <c:pt idx="862">
                  <c:v>-0.1803840000000001</c:v>
                </c:pt>
                <c:pt idx="863">
                  <c:v>-3.0384000000000078E-2</c:v>
                </c:pt>
                <c:pt idx="864">
                  <c:v>1.9615999999999967E-2</c:v>
                </c:pt>
                <c:pt idx="865">
                  <c:v>5.9616000000000002E-2</c:v>
                </c:pt>
                <c:pt idx="866">
                  <c:v>-4.0384000000000086E-2</c:v>
                </c:pt>
                <c:pt idx="867">
                  <c:v>6.96159999999999E-2</c:v>
                </c:pt>
                <c:pt idx="868">
                  <c:v>8.9615999999999918E-2</c:v>
                </c:pt>
                <c:pt idx="869">
                  <c:v>-5.0384000000000095E-2</c:v>
                </c:pt>
                <c:pt idx="870">
                  <c:v>4.9615999999999993E-2</c:v>
                </c:pt>
                <c:pt idx="871">
                  <c:v>3.9615999999999985E-2</c:v>
                </c:pt>
                <c:pt idx="872">
                  <c:v>0.1896159999999999</c:v>
                </c:pt>
                <c:pt idx="873">
                  <c:v>0.20961599999999991</c:v>
                </c:pt>
                <c:pt idx="874">
                  <c:v>0.24961599999999995</c:v>
                </c:pt>
                <c:pt idx="875">
                  <c:v>0.37961599999999995</c:v>
                </c:pt>
                <c:pt idx="876">
                  <c:v>0.50961599999999996</c:v>
                </c:pt>
                <c:pt idx="877">
                  <c:v>0.53961599999999998</c:v>
                </c:pt>
                <c:pt idx="878">
                  <c:v>0.63961599999999996</c:v>
                </c:pt>
                <c:pt idx="879">
                  <c:v>0.68961600000000001</c:v>
                </c:pt>
                <c:pt idx="880">
                  <c:v>0.70961599999999991</c:v>
                </c:pt>
                <c:pt idx="881">
                  <c:v>0.99961599999999995</c:v>
                </c:pt>
                <c:pt idx="882">
                  <c:v>1.0696159999999999</c:v>
                </c:pt>
                <c:pt idx="883">
                  <c:v>1.159616</c:v>
                </c:pt>
                <c:pt idx="884">
                  <c:v>1.2196159999999998</c:v>
                </c:pt>
                <c:pt idx="885">
                  <c:v>1.3696159999999999</c:v>
                </c:pt>
                <c:pt idx="886">
                  <c:v>1.4896159999999998</c:v>
                </c:pt>
                <c:pt idx="887">
                  <c:v>1.639616</c:v>
                </c:pt>
                <c:pt idx="888">
                  <c:v>1.7496160000000001</c:v>
                </c:pt>
                <c:pt idx="889">
                  <c:v>1.9296159999999998</c:v>
                </c:pt>
                <c:pt idx="890">
                  <c:v>2.0096159999999998</c:v>
                </c:pt>
                <c:pt idx="891">
                  <c:v>2.1096159999999999</c:v>
                </c:pt>
                <c:pt idx="892">
                  <c:v>2.2696160000000001</c:v>
                </c:pt>
                <c:pt idx="893">
                  <c:v>2.419616</c:v>
                </c:pt>
                <c:pt idx="894">
                  <c:v>2.5596160000000001</c:v>
                </c:pt>
                <c:pt idx="895">
                  <c:v>2.689616</c:v>
                </c:pt>
                <c:pt idx="896">
                  <c:v>2.7796159999999999</c:v>
                </c:pt>
                <c:pt idx="897">
                  <c:v>2.939616</c:v>
                </c:pt>
                <c:pt idx="898">
                  <c:v>3.0096159999999998</c:v>
                </c:pt>
                <c:pt idx="899">
                  <c:v>3.1796160000000002</c:v>
                </c:pt>
                <c:pt idx="900">
                  <c:v>3.3696160000000002</c:v>
                </c:pt>
                <c:pt idx="901">
                  <c:v>3.479616</c:v>
                </c:pt>
                <c:pt idx="902">
                  <c:v>3.5796160000000001</c:v>
                </c:pt>
                <c:pt idx="903">
                  <c:v>3.649616</c:v>
                </c:pt>
                <c:pt idx="904">
                  <c:v>3.689616</c:v>
                </c:pt>
                <c:pt idx="905">
                  <c:v>3.8196159999999999</c:v>
                </c:pt>
                <c:pt idx="906">
                  <c:v>4.0196160000000001</c:v>
                </c:pt>
                <c:pt idx="907">
                  <c:v>4.0796159999999997</c:v>
                </c:pt>
                <c:pt idx="908">
                  <c:v>4.2896159999999997</c:v>
                </c:pt>
                <c:pt idx="909">
                  <c:v>4.3296159999999997</c:v>
                </c:pt>
                <c:pt idx="910">
                  <c:v>4.3696159999999997</c:v>
                </c:pt>
                <c:pt idx="911">
                  <c:v>4.3896160000000002</c:v>
                </c:pt>
                <c:pt idx="912">
                  <c:v>4.5496159999999994</c:v>
                </c:pt>
                <c:pt idx="913">
                  <c:v>4.729616</c:v>
                </c:pt>
                <c:pt idx="914">
                  <c:v>4.6696159999999995</c:v>
                </c:pt>
                <c:pt idx="915">
                  <c:v>4.729616</c:v>
                </c:pt>
                <c:pt idx="916">
                  <c:v>4.7196160000000003</c:v>
                </c:pt>
                <c:pt idx="917">
                  <c:v>4.7896159999999997</c:v>
                </c:pt>
                <c:pt idx="918">
                  <c:v>4.8296159999999997</c:v>
                </c:pt>
                <c:pt idx="919">
                  <c:v>4.9296159999999993</c:v>
                </c:pt>
                <c:pt idx="920">
                  <c:v>5.0496159999999994</c:v>
                </c:pt>
                <c:pt idx="921">
                  <c:v>5.0996159999999993</c:v>
                </c:pt>
                <c:pt idx="922">
                  <c:v>5.0496159999999994</c:v>
                </c:pt>
                <c:pt idx="923">
                  <c:v>5.0596159999999992</c:v>
                </c:pt>
                <c:pt idx="924">
                  <c:v>5.0796159999999997</c:v>
                </c:pt>
                <c:pt idx="925">
                  <c:v>5.1796159999999993</c:v>
                </c:pt>
                <c:pt idx="926">
                  <c:v>5.1996159999999998</c:v>
                </c:pt>
                <c:pt idx="927">
                  <c:v>5.2996159999999994</c:v>
                </c:pt>
                <c:pt idx="928">
                  <c:v>5.2396159999999998</c:v>
                </c:pt>
                <c:pt idx="929">
                  <c:v>5.1796159999999993</c:v>
                </c:pt>
                <c:pt idx="930">
                  <c:v>5.3196159999999999</c:v>
                </c:pt>
                <c:pt idx="931">
                  <c:v>5.3196159999999999</c:v>
                </c:pt>
                <c:pt idx="932">
                  <c:v>5.2596159999999994</c:v>
                </c:pt>
                <c:pt idx="933">
                  <c:v>5.2796159999999999</c:v>
                </c:pt>
                <c:pt idx="934">
                  <c:v>5.2196159999999994</c:v>
                </c:pt>
                <c:pt idx="935">
                  <c:v>5.1196159999999997</c:v>
                </c:pt>
                <c:pt idx="936">
                  <c:v>5.149616</c:v>
                </c:pt>
                <c:pt idx="937">
                  <c:v>5.2596159999999994</c:v>
                </c:pt>
                <c:pt idx="938">
                  <c:v>5.0896159999999995</c:v>
                </c:pt>
                <c:pt idx="939">
                  <c:v>5.0096159999999994</c:v>
                </c:pt>
                <c:pt idx="940">
                  <c:v>4.9996159999999996</c:v>
                </c:pt>
                <c:pt idx="941">
                  <c:v>4.9696159999999994</c:v>
                </c:pt>
                <c:pt idx="942">
                  <c:v>4.8396159999999995</c:v>
                </c:pt>
                <c:pt idx="943">
                  <c:v>4.7696159999999992</c:v>
                </c:pt>
                <c:pt idx="944">
                  <c:v>4.6596159999999998</c:v>
                </c:pt>
                <c:pt idx="945">
                  <c:v>4.649616</c:v>
                </c:pt>
                <c:pt idx="946">
                  <c:v>4.5196160000000001</c:v>
                </c:pt>
                <c:pt idx="947">
                  <c:v>4.2996159999999994</c:v>
                </c:pt>
                <c:pt idx="948">
                  <c:v>4.1996159999999998</c:v>
                </c:pt>
                <c:pt idx="949">
                  <c:v>4.0696159999999999</c:v>
                </c:pt>
                <c:pt idx="950">
                  <c:v>3.939616</c:v>
                </c:pt>
                <c:pt idx="951">
                  <c:v>3.899616</c:v>
                </c:pt>
                <c:pt idx="952">
                  <c:v>3.709616</c:v>
                </c:pt>
                <c:pt idx="953">
                  <c:v>3.5596160000000001</c:v>
                </c:pt>
                <c:pt idx="954">
                  <c:v>3.4896160000000003</c:v>
                </c:pt>
                <c:pt idx="955">
                  <c:v>3.2596159999999998</c:v>
                </c:pt>
                <c:pt idx="956">
                  <c:v>3.1596160000000002</c:v>
                </c:pt>
                <c:pt idx="957">
                  <c:v>2.9996160000000001</c:v>
                </c:pt>
                <c:pt idx="958">
                  <c:v>2.8096160000000001</c:v>
                </c:pt>
                <c:pt idx="959">
                  <c:v>2.7496160000000001</c:v>
                </c:pt>
                <c:pt idx="960">
                  <c:v>2.649616</c:v>
                </c:pt>
                <c:pt idx="961">
                  <c:v>2.4896159999999998</c:v>
                </c:pt>
                <c:pt idx="962">
                  <c:v>2.2796159999999999</c:v>
                </c:pt>
                <c:pt idx="963">
                  <c:v>2.3096160000000001</c:v>
                </c:pt>
                <c:pt idx="964">
                  <c:v>2.0796160000000001</c:v>
                </c:pt>
                <c:pt idx="965">
                  <c:v>1.9096159999999998</c:v>
                </c:pt>
                <c:pt idx="966">
                  <c:v>1.709616</c:v>
                </c:pt>
                <c:pt idx="967">
                  <c:v>1.5796159999999999</c:v>
                </c:pt>
                <c:pt idx="968">
                  <c:v>1.4496159999999998</c:v>
                </c:pt>
                <c:pt idx="969">
                  <c:v>1.419616</c:v>
                </c:pt>
                <c:pt idx="970">
                  <c:v>1.2496160000000001</c:v>
                </c:pt>
                <c:pt idx="971">
                  <c:v>1.2496160000000001</c:v>
                </c:pt>
                <c:pt idx="972">
                  <c:v>1.0696159999999999</c:v>
                </c:pt>
                <c:pt idx="973">
                  <c:v>0.94961600000000002</c:v>
                </c:pt>
                <c:pt idx="974">
                  <c:v>0.85961599999999994</c:v>
                </c:pt>
                <c:pt idx="975">
                  <c:v>0.79961599999999999</c:v>
                </c:pt>
                <c:pt idx="976">
                  <c:v>0.66961599999999999</c:v>
                </c:pt>
                <c:pt idx="977">
                  <c:v>0.54961599999999988</c:v>
                </c:pt>
                <c:pt idx="978">
                  <c:v>0.60961599999999994</c:v>
                </c:pt>
                <c:pt idx="979">
                  <c:v>0.44961599999999996</c:v>
                </c:pt>
                <c:pt idx="980">
                  <c:v>0.38961599999999996</c:v>
                </c:pt>
                <c:pt idx="981">
                  <c:v>0.34961599999999993</c:v>
                </c:pt>
                <c:pt idx="982">
                  <c:v>0.28961599999999993</c:v>
                </c:pt>
                <c:pt idx="983">
                  <c:v>0.28961599999999993</c:v>
                </c:pt>
                <c:pt idx="984">
                  <c:v>0.20961599999999991</c:v>
                </c:pt>
                <c:pt idx="985">
                  <c:v>0.23961599999999994</c:v>
                </c:pt>
                <c:pt idx="986">
                  <c:v>0.28961599999999993</c:v>
                </c:pt>
                <c:pt idx="987">
                  <c:v>0.179616</c:v>
                </c:pt>
                <c:pt idx="988">
                  <c:v>0.22961599999999993</c:v>
                </c:pt>
                <c:pt idx="989">
                  <c:v>0.28961599999999993</c:v>
                </c:pt>
                <c:pt idx="990">
                  <c:v>0.16961599999999999</c:v>
                </c:pt>
                <c:pt idx="991">
                  <c:v>0.13961599999999996</c:v>
                </c:pt>
                <c:pt idx="992">
                  <c:v>0.21961599999999992</c:v>
                </c:pt>
                <c:pt idx="993">
                  <c:v>0.14961599999999997</c:v>
                </c:pt>
                <c:pt idx="994">
                  <c:v>0.22961599999999993</c:v>
                </c:pt>
                <c:pt idx="995">
                  <c:v>0.28961599999999993</c:v>
                </c:pt>
                <c:pt idx="996">
                  <c:v>0.38961599999999996</c:v>
                </c:pt>
                <c:pt idx="997">
                  <c:v>0.43961599999999995</c:v>
                </c:pt>
                <c:pt idx="998">
                  <c:v>0.43961599999999995</c:v>
                </c:pt>
                <c:pt idx="999">
                  <c:v>0.51961599999999997</c:v>
                </c:pt>
                <c:pt idx="1000">
                  <c:v>0.62961599999999995</c:v>
                </c:pt>
                <c:pt idx="1001">
                  <c:v>0.679616</c:v>
                </c:pt>
                <c:pt idx="1002">
                  <c:v>0.75961599999999996</c:v>
                </c:pt>
                <c:pt idx="1003">
                  <c:v>0.84961599999999993</c:v>
                </c:pt>
                <c:pt idx="1004">
                  <c:v>0.77961599999999998</c:v>
                </c:pt>
                <c:pt idx="1005">
                  <c:v>0.93961600000000001</c:v>
                </c:pt>
                <c:pt idx="1006">
                  <c:v>1.0596159999999999</c:v>
                </c:pt>
                <c:pt idx="1007">
                  <c:v>1.189616</c:v>
                </c:pt>
                <c:pt idx="1008">
                  <c:v>1.3396159999999999</c:v>
                </c:pt>
                <c:pt idx="1009">
                  <c:v>1.3496159999999999</c:v>
                </c:pt>
                <c:pt idx="1010">
                  <c:v>1.479616</c:v>
                </c:pt>
                <c:pt idx="1011">
                  <c:v>1.669616</c:v>
                </c:pt>
                <c:pt idx="1012">
                  <c:v>1.7996159999999999</c:v>
                </c:pt>
                <c:pt idx="1013">
                  <c:v>1.959616</c:v>
                </c:pt>
                <c:pt idx="1014">
                  <c:v>2.0896159999999999</c:v>
                </c:pt>
                <c:pt idx="1015">
                  <c:v>2.169616</c:v>
                </c:pt>
                <c:pt idx="1016">
                  <c:v>2.3496160000000001</c:v>
                </c:pt>
                <c:pt idx="1017">
                  <c:v>2.4096159999999998</c:v>
                </c:pt>
                <c:pt idx="1018">
                  <c:v>2.5196160000000001</c:v>
                </c:pt>
                <c:pt idx="1019">
                  <c:v>2.649616</c:v>
                </c:pt>
                <c:pt idx="1020">
                  <c:v>2.7196159999999998</c:v>
                </c:pt>
                <c:pt idx="1021">
                  <c:v>3.0496159999999999</c:v>
                </c:pt>
                <c:pt idx="1022">
                  <c:v>3.0196160000000001</c:v>
                </c:pt>
                <c:pt idx="1023">
                  <c:v>3.2196160000000003</c:v>
                </c:pt>
                <c:pt idx="1024">
                  <c:v>3.2896160000000001</c:v>
                </c:pt>
                <c:pt idx="1025">
                  <c:v>3.5096159999999998</c:v>
                </c:pt>
                <c:pt idx="1026">
                  <c:v>3.5196160000000001</c:v>
                </c:pt>
                <c:pt idx="1027">
                  <c:v>3.7796159999999999</c:v>
                </c:pt>
                <c:pt idx="1028">
                  <c:v>3.7996159999999999</c:v>
                </c:pt>
                <c:pt idx="1029">
                  <c:v>4.0596160000000001</c:v>
                </c:pt>
                <c:pt idx="1030">
                  <c:v>4.0796159999999997</c:v>
                </c:pt>
                <c:pt idx="1031">
                  <c:v>4.1096159999999999</c:v>
                </c:pt>
                <c:pt idx="1032">
                  <c:v>4.2196160000000003</c:v>
                </c:pt>
                <c:pt idx="1033">
                  <c:v>4.2796159999999999</c:v>
                </c:pt>
                <c:pt idx="1034">
                  <c:v>4.3696159999999997</c:v>
                </c:pt>
                <c:pt idx="1035">
                  <c:v>4.4996159999999996</c:v>
                </c:pt>
                <c:pt idx="1036">
                  <c:v>4.6296159999999995</c:v>
                </c:pt>
                <c:pt idx="1037">
                  <c:v>4.729616</c:v>
                </c:pt>
                <c:pt idx="1038">
                  <c:v>4.8496159999999993</c:v>
                </c:pt>
                <c:pt idx="1039">
                  <c:v>4.899616</c:v>
                </c:pt>
                <c:pt idx="1040">
                  <c:v>5.0696159999999999</c:v>
                </c:pt>
                <c:pt idx="1041">
                  <c:v>5.1096159999999999</c:v>
                </c:pt>
                <c:pt idx="1042">
                  <c:v>5.0596159999999992</c:v>
                </c:pt>
                <c:pt idx="1043">
                  <c:v>5.149616</c:v>
                </c:pt>
                <c:pt idx="1044">
                  <c:v>5.149616</c:v>
                </c:pt>
                <c:pt idx="1045">
                  <c:v>5.3096159999999992</c:v>
                </c:pt>
                <c:pt idx="1046">
                  <c:v>5.2696159999999992</c:v>
                </c:pt>
                <c:pt idx="1047">
                  <c:v>5.2996159999999994</c:v>
                </c:pt>
                <c:pt idx="1048">
                  <c:v>5.4096159999999998</c:v>
                </c:pt>
                <c:pt idx="1049">
                  <c:v>5.4196159999999995</c:v>
                </c:pt>
                <c:pt idx="1050">
                  <c:v>5.2696159999999992</c:v>
                </c:pt>
                <c:pt idx="1051">
                  <c:v>5.2696159999999992</c:v>
                </c:pt>
                <c:pt idx="1052">
                  <c:v>5.2596159999999994</c:v>
                </c:pt>
                <c:pt idx="1053">
                  <c:v>5.2596159999999994</c:v>
                </c:pt>
                <c:pt idx="1054">
                  <c:v>5.3096159999999992</c:v>
                </c:pt>
                <c:pt idx="1055">
                  <c:v>5.2496159999999996</c:v>
                </c:pt>
                <c:pt idx="1056">
                  <c:v>5.2496159999999996</c:v>
                </c:pt>
                <c:pt idx="1057">
                  <c:v>5.3496159999999993</c:v>
                </c:pt>
                <c:pt idx="1058">
                  <c:v>5.0896159999999995</c:v>
                </c:pt>
                <c:pt idx="1059">
                  <c:v>5.1696159999999995</c:v>
                </c:pt>
                <c:pt idx="1060">
                  <c:v>5.0096159999999994</c:v>
                </c:pt>
                <c:pt idx="1061">
                  <c:v>4.9496159999999998</c:v>
                </c:pt>
                <c:pt idx="1062">
                  <c:v>4.8196159999999999</c:v>
                </c:pt>
                <c:pt idx="1063">
                  <c:v>4.899616</c:v>
                </c:pt>
                <c:pt idx="1064">
                  <c:v>4.7896159999999997</c:v>
                </c:pt>
                <c:pt idx="1065">
                  <c:v>4.7196160000000003</c:v>
                </c:pt>
                <c:pt idx="1066">
                  <c:v>4.6596159999999998</c:v>
                </c:pt>
                <c:pt idx="1067">
                  <c:v>4.4896159999999998</c:v>
                </c:pt>
                <c:pt idx="1068">
                  <c:v>4.399616</c:v>
                </c:pt>
                <c:pt idx="1069">
                  <c:v>4.3096160000000001</c:v>
                </c:pt>
                <c:pt idx="1070">
                  <c:v>4.1596159999999998</c:v>
                </c:pt>
                <c:pt idx="1071">
                  <c:v>4.0396159999999997</c:v>
                </c:pt>
                <c:pt idx="1072">
                  <c:v>3.899616</c:v>
                </c:pt>
                <c:pt idx="1073">
                  <c:v>3.8396159999999999</c:v>
                </c:pt>
                <c:pt idx="1074">
                  <c:v>3.689616</c:v>
                </c:pt>
                <c:pt idx="1075">
                  <c:v>3.419616</c:v>
                </c:pt>
                <c:pt idx="1076">
                  <c:v>3.4896160000000003</c:v>
                </c:pt>
                <c:pt idx="1077">
                  <c:v>3.2896160000000001</c:v>
                </c:pt>
                <c:pt idx="1078">
                  <c:v>3.2496160000000001</c:v>
                </c:pt>
                <c:pt idx="1079">
                  <c:v>2.9996160000000001</c:v>
                </c:pt>
                <c:pt idx="1080">
                  <c:v>2.9096160000000002</c:v>
                </c:pt>
                <c:pt idx="1081">
                  <c:v>2.7996159999999999</c:v>
                </c:pt>
                <c:pt idx="1082">
                  <c:v>2.709616</c:v>
                </c:pt>
                <c:pt idx="1083">
                  <c:v>2.4696159999999998</c:v>
                </c:pt>
                <c:pt idx="1084">
                  <c:v>2.439616</c:v>
                </c:pt>
                <c:pt idx="1085">
                  <c:v>2.2496160000000001</c:v>
                </c:pt>
                <c:pt idx="1086">
                  <c:v>2.1096159999999999</c:v>
                </c:pt>
                <c:pt idx="1087">
                  <c:v>1.9296159999999998</c:v>
                </c:pt>
                <c:pt idx="1088">
                  <c:v>1.8396159999999999</c:v>
                </c:pt>
                <c:pt idx="1089">
                  <c:v>1.729616</c:v>
                </c:pt>
                <c:pt idx="1090">
                  <c:v>1.5596160000000001</c:v>
                </c:pt>
                <c:pt idx="1091">
                  <c:v>1.439616</c:v>
                </c:pt>
                <c:pt idx="1092">
                  <c:v>1.3696159999999999</c:v>
                </c:pt>
                <c:pt idx="1093">
                  <c:v>1.2596159999999998</c:v>
                </c:pt>
                <c:pt idx="1094">
                  <c:v>1.0996159999999999</c:v>
                </c:pt>
                <c:pt idx="1095">
                  <c:v>1.0896159999999999</c:v>
                </c:pt>
                <c:pt idx="1096">
                  <c:v>0.97961599999999993</c:v>
                </c:pt>
                <c:pt idx="1097">
                  <c:v>0.83961599999999992</c:v>
                </c:pt>
                <c:pt idx="1098">
                  <c:v>0.65961599999999998</c:v>
                </c:pt>
                <c:pt idx="1099">
                  <c:v>0.64961599999999997</c:v>
                </c:pt>
                <c:pt idx="1100">
                  <c:v>0.65961599999999998</c:v>
                </c:pt>
                <c:pt idx="1101">
                  <c:v>0.42961599999999994</c:v>
                </c:pt>
                <c:pt idx="1102">
                  <c:v>0.43961599999999995</c:v>
                </c:pt>
                <c:pt idx="1103">
                  <c:v>0.27961599999999998</c:v>
                </c:pt>
                <c:pt idx="1104">
                  <c:v>0.23961599999999994</c:v>
                </c:pt>
                <c:pt idx="1105">
                  <c:v>0.32961599999999996</c:v>
                </c:pt>
                <c:pt idx="1106">
                  <c:v>0.15961599999999998</c:v>
                </c:pt>
                <c:pt idx="1107">
                  <c:v>0.13961599999999996</c:v>
                </c:pt>
                <c:pt idx="1108">
                  <c:v>0.14961599999999997</c:v>
                </c:pt>
                <c:pt idx="1109">
                  <c:v>0.179616</c:v>
                </c:pt>
                <c:pt idx="1110">
                  <c:v>0.179616</c:v>
                </c:pt>
                <c:pt idx="1111">
                  <c:v>0.12961599999999995</c:v>
                </c:pt>
                <c:pt idx="1112">
                  <c:v>0.12961599999999995</c:v>
                </c:pt>
                <c:pt idx="1113">
                  <c:v>0.179616</c:v>
                </c:pt>
                <c:pt idx="1114">
                  <c:v>0.15961599999999998</c:v>
                </c:pt>
                <c:pt idx="1115">
                  <c:v>0.24961599999999995</c:v>
                </c:pt>
                <c:pt idx="1116">
                  <c:v>0.13961599999999996</c:v>
                </c:pt>
                <c:pt idx="1117">
                  <c:v>0.15961599999999998</c:v>
                </c:pt>
                <c:pt idx="1118">
                  <c:v>0.24961599999999995</c:v>
                </c:pt>
                <c:pt idx="1119">
                  <c:v>0.26961599999999997</c:v>
                </c:pt>
                <c:pt idx="1120">
                  <c:v>0.35961599999999994</c:v>
                </c:pt>
                <c:pt idx="1121">
                  <c:v>0.41961599999999993</c:v>
                </c:pt>
                <c:pt idx="1122">
                  <c:v>0.41961599999999993</c:v>
                </c:pt>
                <c:pt idx="1123">
                  <c:v>0.57961599999999991</c:v>
                </c:pt>
                <c:pt idx="1124">
                  <c:v>0.5696159999999999</c:v>
                </c:pt>
                <c:pt idx="1125">
                  <c:v>0.65961599999999998</c:v>
                </c:pt>
                <c:pt idx="1126">
                  <c:v>0.72961599999999993</c:v>
                </c:pt>
                <c:pt idx="1127">
                  <c:v>0.77961599999999998</c:v>
                </c:pt>
                <c:pt idx="1128">
                  <c:v>0.98961599999999994</c:v>
                </c:pt>
                <c:pt idx="1129">
                  <c:v>0.99961599999999995</c:v>
                </c:pt>
                <c:pt idx="1130">
                  <c:v>1.0996159999999999</c:v>
                </c:pt>
                <c:pt idx="1131">
                  <c:v>1.199616</c:v>
                </c:pt>
                <c:pt idx="1132">
                  <c:v>1.2996159999999999</c:v>
                </c:pt>
                <c:pt idx="1133">
                  <c:v>1.3296159999999999</c:v>
                </c:pt>
                <c:pt idx="1134">
                  <c:v>1.389616</c:v>
                </c:pt>
                <c:pt idx="1135">
                  <c:v>1.689616</c:v>
                </c:pt>
                <c:pt idx="1136">
                  <c:v>1.5896159999999999</c:v>
                </c:pt>
                <c:pt idx="1137">
                  <c:v>1.8396159999999999</c:v>
                </c:pt>
                <c:pt idx="1138">
                  <c:v>1.8696160000000002</c:v>
                </c:pt>
                <c:pt idx="1139">
                  <c:v>2.0696159999999999</c:v>
                </c:pt>
                <c:pt idx="1140">
                  <c:v>2.229616</c:v>
                </c:pt>
                <c:pt idx="1141">
                  <c:v>2.3396159999999999</c:v>
                </c:pt>
                <c:pt idx="1142">
                  <c:v>2.4296159999999998</c:v>
                </c:pt>
                <c:pt idx="1143">
                  <c:v>2.4096159999999998</c:v>
                </c:pt>
                <c:pt idx="1144">
                  <c:v>2.6396159999999997</c:v>
                </c:pt>
                <c:pt idx="1145">
                  <c:v>2.6596159999999998</c:v>
                </c:pt>
                <c:pt idx="1146">
                  <c:v>2.8296160000000001</c:v>
                </c:pt>
                <c:pt idx="1147">
                  <c:v>3.0096159999999998</c:v>
                </c:pt>
                <c:pt idx="1148">
                  <c:v>3.189616</c:v>
                </c:pt>
                <c:pt idx="1149">
                  <c:v>3.3196159999999999</c:v>
                </c:pt>
                <c:pt idx="1150">
                  <c:v>3.399616</c:v>
                </c:pt>
                <c:pt idx="1151">
                  <c:v>3.399616</c:v>
                </c:pt>
                <c:pt idx="1152">
                  <c:v>3.5496159999999999</c:v>
                </c:pt>
                <c:pt idx="1153">
                  <c:v>3.5996160000000001</c:v>
                </c:pt>
                <c:pt idx="1154">
                  <c:v>3.7396160000000003</c:v>
                </c:pt>
                <c:pt idx="1155">
                  <c:v>3.7196160000000003</c:v>
                </c:pt>
                <c:pt idx="1156">
                  <c:v>3.879616</c:v>
                </c:pt>
                <c:pt idx="1157">
                  <c:v>3.8896160000000002</c:v>
                </c:pt>
                <c:pt idx="1158">
                  <c:v>3.879616</c:v>
                </c:pt>
                <c:pt idx="1159">
                  <c:v>3.9896160000000003</c:v>
                </c:pt>
                <c:pt idx="1160">
                  <c:v>4.0696159999999999</c:v>
                </c:pt>
                <c:pt idx="1161">
                  <c:v>4.1296159999999995</c:v>
                </c:pt>
                <c:pt idx="1162">
                  <c:v>4.2896159999999997</c:v>
                </c:pt>
                <c:pt idx="1163">
                  <c:v>4.3096160000000001</c:v>
                </c:pt>
                <c:pt idx="1164">
                  <c:v>4.3096160000000001</c:v>
                </c:pt>
                <c:pt idx="1165">
                  <c:v>4.439616</c:v>
                </c:pt>
                <c:pt idx="1166">
                  <c:v>4.3796159999999995</c:v>
                </c:pt>
                <c:pt idx="1167">
                  <c:v>4.4696160000000003</c:v>
                </c:pt>
                <c:pt idx="1168">
                  <c:v>4.439616</c:v>
                </c:pt>
                <c:pt idx="1169">
                  <c:v>4.5896159999999995</c:v>
                </c:pt>
                <c:pt idx="1170">
                  <c:v>4.6696159999999995</c:v>
                </c:pt>
                <c:pt idx="1171">
                  <c:v>4.6396160000000002</c:v>
                </c:pt>
                <c:pt idx="1172">
                  <c:v>4.6296159999999995</c:v>
                </c:pt>
                <c:pt idx="1173">
                  <c:v>4.6796160000000002</c:v>
                </c:pt>
                <c:pt idx="1174">
                  <c:v>4.5796159999999997</c:v>
                </c:pt>
                <c:pt idx="1175">
                  <c:v>4.5396159999999997</c:v>
                </c:pt>
                <c:pt idx="1176">
                  <c:v>4.649616</c:v>
                </c:pt>
                <c:pt idx="1177">
                  <c:v>4.4996159999999996</c:v>
                </c:pt>
                <c:pt idx="1178">
                  <c:v>4.649616</c:v>
                </c:pt>
                <c:pt idx="1179">
                  <c:v>4.5796159999999997</c:v>
                </c:pt>
                <c:pt idx="1180">
                  <c:v>4.5796159999999997</c:v>
                </c:pt>
                <c:pt idx="1181">
                  <c:v>4.3896160000000002</c:v>
                </c:pt>
                <c:pt idx="1182">
                  <c:v>4.4096159999999998</c:v>
                </c:pt>
                <c:pt idx="1183">
                  <c:v>4.3196159999999999</c:v>
                </c:pt>
                <c:pt idx="1184">
                  <c:v>4.3296159999999997</c:v>
                </c:pt>
                <c:pt idx="1185">
                  <c:v>4.2696160000000001</c:v>
                </c:pt>
                <c:pt idx="1186">
                  <c:v>4.2196160000000003</c:v>
                </c:pt>
                <c:pt idx="1187">
                  <c:v>4.0996160000000001</c:v>
                </c:pt>
                <c:pt idx="1188">
                  <c:v>4.0596160000000001</c:v>
                </c:pt>
                <c:pt idx="1189">
                  <c:v>3.959616</c:v>
                </c:pt>
                <c:pt idx="1190">
                  <c:v>3.919616</c:v>
                </c:pt>
                <c:pt idx="1191">
                  <c:v>3.7996159999999999</c:v>
                </c:pt>
                <c:pt idx="1192">
                  <c:v>3.8396159999999999</c:v>
                </c:pt>
                <c:pt idx="1193">
                  <c:v>3.6596160000000002</c:v>
                </c:pt>
                <c:pt idx="1194">
                  <c:v>3.5196160000000001</c:v>
                </c:pt>
                <c:pt idx="1195">
                  <c:v>3.4996160000000001</c:v>
                </c:pt>
                <c:pt idx="1196">
                  <c:v>3.3196159999999999</c:v>
                </c:pt>
                <c:pt idx="1197">
                  <c:v>3.3196159999999999</c:v>
                </c:pt>
                <c:pt idx="1198">
                  <c:v>3.169616</c:v>
                </c:pt>
                <c:pt idx="1199">
                  <c:v>2.939616</c:v>
                </c:pt>
                <c:pt idx="1200">
                  <c:v>2.9296160000000002</c:v>
                </c:pt>
                <c:pt idx="1201">
                  <c:v>2.8396159999999999</c:v>
                </c:pt>
                <c:pt idx="1202">
                  <c:v>2.729616</c:v>
                </c:pt>
                <c:pt idx="1203">
                  <c:v>2.5696159999999999</c:v>
                </c:pt>
                <c:pt idx="1204">
                  <c:v>2.3096160000000001</c:v>
                </c:pt>
                <c:pt idx="1205">
                  <c:v>2.149616</c:v>
                </c:pt>
                <c:pt idx="1206">
                  <c:v>2.0896159999999999</c:v>
                </c:pt>
                <c:pt idx="1207">
                  <c:v>2.0096159999999998</c:v>
                </c:pt>
                <c:pt idx="1208">
                  <c:v>1.899616</c:v>
                </c:pt>
                <c:pt idx="1209">
                  <c:v>1.8196159999999999</c:v>
                </c:pt>
                <c:pt idx="1210">
                  <c:v>1.729616</c:v>
                </c:pt>
                <c:pt idx="1211">
                  <c:v>1.4896159999999998</c:v>
                </c:pt>
                <c:pt idx="1212">
                  <c:v>1.3596159999999999</c:v>
                </c:pt>
                <c:pt idx="1213">
                  <c:v>1.2696160000000001</c:v>
                </c:pt>
                <c:pt idx="1214">
                  <c:v>1.189616</c:v>
                </c:pt>
                <c:pt idx="1215">
                  <c:v>1.0796159999999999</c:v>
                </c:pt>
                <c:pt idx="1216">
                  <c:v>0.95961599999999991</c:v>
                </c:pt>
                <c:pt idx="1217">
                  <c:v>0.88961599999999996</c:v>
                </c:pt>
                <c:pt idx="1218">
                  <c:v>0.82961599999999991</c:v>
                </c:pt>
                <c:pt idx="1219">
                  <c:v>0.74961599999999995</c:v>
                </c:pt>
                <c:pt idx="1220">
                  <c:v>0.64961599999999997</c:v>
                </c:pt>
                <c:pt idx="1221">
                  <c:v>0.49961599999999995</c:v>
                </c:pt>
                <c:pt idx="1222">
                  <c:v>0.46961599999999992</c:v>
                </c:pt>
                <c:pt idx="1223">
                  <c:v>0.32961599999999996</c:v>
                </c:pt>
                <c:pt idx="1224">
                  <c:v>0.24961599999999995</c:v>
                </c:pt>
                <c:pt idx="1225">
                  <c:v>0.25961599999999996</c:v>
                </c:pt>
                <c:pt idx="1226">
                  <c:v>0.15961599999999998</c:v>
                </c:pt>
                <c:pt idx="1227">
                  <c:v>7.9615999999999909E-2</c:v>
                </c:pt>
                <c:pt idx="1228">
                  <c:v>3.9615999999999985E-2</c:v>
                </c:pt>
                <c:pt idx="1229">
                  <c:v>1.9615999999999967E-2</c:v>
                </c:pt>
                <c:pt idx="1230">
                  <c:v>-0.12038400000000005</c:v>
                </c:pt>
                <c:pt idx="1231">
                  <c:v>-0.23038400000000003</c:v>
                </c:pt>
                <c:pt idx="1232">
                  <c:v>-5.0384000000000095E-2</c:v>
                </c:pt>
                <c:pt idx="1233">
                  <c:v>-0.21038400000000002</c:v>
                </c:pt>
                <c:pt idx="1234">
                  <c:v>-0.15038400000000007</c:v>
                </c:pt>
                <c:pt idx="1235">
                  <c:v>-0.15038400000000007</c:v>
                </c:pt>
                <c:pt idx="1236">
                  <c:v>-0.23038400000000003</c:v>
                </c:pt>
                <c:pt idx="1237">
                  <c:v>-0.14038400000000006</c:v>
                </c:pt>
                <c:pt idx="1238">
                  <c:v>-9.038400000000002E-2</c:v>
                </c:pt>
                <c:pt idx="1239">
                  <c:v>-0.1803840000000001</c:v>
                </c:pt>
                <c:pt idx="1240">
                  <c:v>-0.10038400000000003</c:v>
                </c:pt>
                <c:pt idx="1241">
                  <c:v>-8.0384000000000011E-2</c:v>
                </c:pt>
                <c:pt idx="1242">
                  <c:v>-7.0384000000000002E-2</c:v>
                </c:pt>
                <c:pt idx="1243">
                  <c:v>-3.8400000000005097E-4</c:v>
                </c:pt>
                <c:pt idx="1244">
                  <c:v>9.9615999999999927E-2</c:v>
                </c:pt>
                <c:pt idx="1245">
                  <c:v>0.10961599999999994</c:v>
                </c:pt>
                <c:pt idx="1246">
                  <c:v>0.24961599999999995</c:v>
                </c:pt>
                <c:pt idx="1247">
                  <c:v>0.11961599999999994</c:v>
                </c:pt>
                <c:pt idx="1248">
                  <c:v>0.32961599999999996</c:v>
                </c:pt>
                <c:pt idx="1249">
                  <c:v>0.26961599999999997</c:v>
                </c:pt>
                <c:pt idx="1250">
                  <c:v>0.43961599999999995</c:v>
                </c:pt>
                <c:pt idx="1251">
                  <c:v>0.52961599999999998</c:v>
                </c:pt>
                <c:pt idx="1252">
                  <c:v>0.55961599999999989</c:v>
                </c:pt>
                <c:pt idx="1253">
                  <c:v>0.62961599999999995</c:v>
                </c:pt>
                <c:pt idx="1254">
                  <c:v>0.6996159999999999</c:v>
                </c:pt>
                <c:pt idx="1255">
                  <c:v>0.80961599999999989</c:v>
                </c:pt>
                <c:pt idx="1256">
                  <c:v>0.83961599999999992</c:v>
                </c:pt>
                <c:pt idx="1257">
                  <c:v>1.0396159999999999</c:v>
                </c:pt>
                <c:pt idx="1258">
                  <c:v>1.139616</c:v>
                </c:pt>
                <c:pt idx="1259">
                  <c:v>1.2996159999999999</c:v>
                </c:pt>
                <c:pt idx="1260">
                  <c:v>1.379616</c:v>
                </c:pt>
                <c:pt idx="1261">
                  <c:v>1.4896159999999998</c:v>
                </c:pt>
                <c:pt idx="1262">
                  <c:v>1.4896159999999998</c:v>
                </c:pt>
                <c:pt idx="1263">
                  <c:v>1.709616</c:v>
                </c:pt>
                <c:pt idx="1264">
                  <c:v>1.8696160000000002</c:v>
                </c:pt>
                <c:pt idx="1265">
                  <c:v>1.9496159999999998</c:v>
                </c:pt>
                <c:pt idx="1266">
                  <c:v>2.0496159999999999</c:v>
                </c:pt>
                <c:pt idx="1267">
                  <c:v>2.1196160000000002</c:v>
                </c:pt>
                <c:pt idx="1268">
                  <c:v>2.209616</c:v>
                </c:pt>
                <c:pt idx="1269">
                  <c:v>2.3096160000000001</c:v>
                </c:pt>
                <c:pt idx="1270">
                  <c:v>2.399616</c:v>
                </c:pt>
                <c:pt idx="1271">
                  <c:v>2.5596160000000001</c:v>
                </c:pt>
                <c:pt idx="1272">
                  <c:v>2.669616</c:v>
                </c:pt>
                <c:pt idx="1273">
                  <c:v>2.729616</c:v>
                </c:pt>
                <c:pt idx="1274">
                  <c:v>2.899616</c:v>
                </c:pt>
                <c:pt idx="1275">
                  <c:v>2.979616</c:v>
                </c:pt>
                <c:pt idx="1276">
                  <c:v>3.0796160000000001</c:v>
                </c:pt>
                <c:pt idx="1277">
                  <c:v>3.2496160000000001</c:v>
                </c:pt>
                <c:pt idx="1278">
                  <c:v>3.379616</c:v>
                </c:pt>
                <c:pt idx="1279">
                  <c:v>3.4696160000000003</c:v>
                </c:pt>
                <c:pt idx="1280">
                  <c:v>3.5896159999999999</c:v>
                </c:pt>
                <c:pt idx="1281">
                  <c:v>3.6196160000000002</c:v>
                </c:pt>
                <c:pt idx="1282">
                  <c:v>3.729616</c:v>
                </c:pt>
                <c:pt idx="1283">
                  <c:v>3.8296160000000001</c:v>
                </c:pt>
                <c:pt idx="1284">
                  <c:v>3.9496160000000002</c:v>
                </c:pt>
                <c:pt idx="1285">
                  <c:v>3.9996160000000001</c:v>
                </c:pt>
                <c:pt idx="1286">
                  <c:v>3.9696160000000003</c:v>
                </c:pt>
                <c:pt idx="1287">
                  <c:v>4.0696159999999999</c:v>
                </c:pt>
                <c:pt idx="1288">
                  <c:v>4.1396160000000002</c:v>
                </c:pt>
                <c:pt idx="1289">
                  <c:v>4.189616</c:v>
                </c:pt>
                <c:pt idx="1290">
                  <c:v>4.3796159999999995</c:v>
                </c:pt>
                <c:pt idx="1291">
                  <c:v>4.399616</c:v>
                </c:pt>
                <c:pt idx="1292">
                  <c:v>4.4996159999999996</c:v>
                </c:pt>
                <c:pt idx="1293">
                  <c:v>4.4696160000000003</c:v>
                </c:pt>
                <c:pt idx="1294">
                  <c:v>4.5896159999999995</c:v>
                </c:pt>
                <c:pt idx="1295">
                  <c:v>4.5196160000000001</c:v>
                </c:pt>
                <c:pt idx="1296">
                  <c:v>4.6296159999999995</c:v>
                </c:pt>
                <c:pt idx="1297">
                  <c:v>4.4996159999999996</c:v>
                </c:pt>
                <c:pt idx="1298">
                  <c:v>4.4996159999999996</c:v>
                </c:pt>
                <c:pt idx="1299">
                  <c:v>4.6096159999999999</c:v>
                </c:pt>
                <c:pt idx="1300">
                  <c:v>4.6196159999999997</c:v>
                </c:pt>
                <c:pt idx="1301">
                  <c:v>4.5596160000000001</c:v>
                </c:pt>
                <c:pt idx="1302">
                  <c:v>4.6096159999999999</c:v>
                </c:pt>
                <c:pt idx="1303">
                  <c:v>4.5296159999999999</c:v>
                </c:pt>
                <c:pt idx="1304">
                  <c:v>4.4896159999999998</c:v>
                </c:pt>
                <c:pt idx="1305">
                  <c:v>4.4596159999999996</c:v>
                </c:pt>
                <c:pt idx="1306">
                  <c:v>4.4096159999999998</c:v>
                </c:pt>
                <c:pt idx="1307">
                  <c:v>4.2896159999999997</c:v>
                </c:pt>
                <c:pt idx="1308">
                  <c:v>4.3296159999999997</c:v>
                </c:pt>
                <c:pt idx="1309">
                  <c:v>4.2196160000000003</c:v>
                </c:pt>
                <c:pt idx="1310">
                  <c:v>4.2196160000000003</c:v>
                </c:pt>
                <c:pt idx="1311">
                  <c:v>4.1696159999999995</c:v>
                </c:pt>
                <c:pt idx="1312">
                  <c:v>4.0296159999999999</c:v>
                </c:pt>
                <c:pt idx="1313">
                  <c:v>3.959616</c:v>
                </c:pt>
                <c:pt idx="1314">
                  <c:v>3.7896160000000001</c:v>
                </c:pt>
                <c:pt idx="1315">
                  <c:v>3.7696160000000001</c:v>
                </c:pt>
                <c:pt idx="1316">
                  <c:v>3.649616</c:v>
                </c:pt>
                <c:pt idx="1317">
                  <c:v>3.5996160000000001</c:v>
                </c:pt>
                <c:pt idx="1318">
                  <c:v>3.479616</c:v>
                </c:pt>
                <c:pt idx="1319">
                  <c:v>3.3496160000000001</c:v>
                </c:pt>
                <c:pt idx="1320">
                  <c:v>3.2996159999999999</c:v>
                </c:pt>
                <c:pt idx="1321">
                  <c:v>3.149616</c:v>
                </c:pt>
                <c:pt idx="1322">
                  <c:v>3.0396160000000001</c:v>
                </c:pt>
                <c:pt idx="1323">
                  <c:v>2.939616</c:v>
                </c:pt>
                <c:pt idx="1324">
                  <c:v>2.9696160000000003</c:v>
                </c:pt>
                <c:pt idx="1325">
                  <c:v>2.729616</c:v>
                </c:pt>
                <c:pt idx="1326">
                  <c:v>2.5796160000000001</c:v>
                </c:pt>
                <c:pt idx="1327">
                  <c:v>2.5196160000000001</c:v>
                </c:pt>
                <c:pt idx="1328">
                  <c:v>2.3196159999999999</c:v>
                </c:pt>
                <c:pt idx="1329">
                  <c:v>2.1996159999999998</c:v>
                </c:pt>
                <c:pt idx="1330">
                  <c:v>2.149616</c:v>
                </c:pt>
                <c:pt idx="1331">
                  <c:v>1.919616</c:v>
                </c:pt>
                <c:pt idx="1332">
                  <c:v>1.8896159999999997</c:v>
                </c:pt>
                <c:pt idx="1333">
                  <c:v>1.7896160000000001</c:v>
                </c:pt>
                <c:pt idx="1334">
                  <c:v>1.5296159999999999</c:v>
                </c:pt>
                <c:pt idx="1335">
                  <c:v>1.4996160000000001</c:v>
                </c:pt>
                <c:pt idx="1336">
                  <c:v>1.4496159999999998</c:v>
                </c:pt>
                <c:pt idx="1337">
                  <c:v>1.419616</c:v>
                </c:pt>
                <c:pt idx="1338">
                  <c:v>1.2396159999999998</c:v>
                </c:pt>
                <c:pt idx="1339">
                  <c:v>1.179616</c:v>
                </c:pt>
                <c:pt idx="1340">
                  <c:v>1.0296159999999999</c:v>
                </c:pt>
                <c:pt idx="1341">
                  <c:v>0.97961599999999993</c:v>
                </c:pt>
                <c:pt idx="1342">
                  <c:v>0.80961599999999989</c:v>
                </c:pt>
                <c:pt idx="1343">
                  <c:v>0.78961599999999998</c:v>
                </c:pt>
                <c:pt idx="1344">
                  <c:v>0.65961599999999998</c:v>
                </c:pt>
                <c:pt idx="1345">
                  <c:v>0.64961599999999997</c:v>
                </c:pt>
                <c:pt idx="1346">
                  <c:v>0.52961599999999998</c:v>
                </c:pt>
                <c:pt idx="1347">
                  <c:v>0.54961599999999988</c:v>
                </c:pt>
                <c:pt idx="1348">
                  <c:v>0.44961599999999996</c:v>
                </c:pt>
                <c:pt idx="1349">
                  <c:v>0.40961599999999992</c:v>
                </c:pt>
                <c:pt idx="1350">
                  <c:v>0.32961599999999996</c:v>
                </c:pt>
                <c:pt idx="1351">
                  <c:v>0.28961599999999993</c:v>
                </c:pt>
                <c:pt idx="1352">
                  <c:v>0.22961599999999993</c:v>
                </c:pt>
                <c:pt idx="1353">
                  <c:v>0.13961599999999996</c:v>
                </c:pt>
                <c:pt idx="1354">
                  <c:v>9.9615999999999927E-2</c:v>
                </c:pt>
                <c:pt idx="1355">
                  <c:v>0.10961599999999994</c:v>
                </c:pt>
                <c:pt idx="1356">
                  <c:v>1.9615999999999967E-2</c:v>
                </c:pt>
                <c:pt idx="1357">
                  <c:v>7.9615999999999909E-2</c:v>
                </c:pt>
                <c:pt idx="1358">
                  <c:v>4.9615999999999993E-2</c:v>
                </c:pt>
                <c:pt idx="1359">
                  <c:v>8.9615999999999918E-2</c:v>
                </c:pt>
                <c:pt idx="1360">
                  <c:v>8.9615999999999918E-2</c:v>
                </c:pt>
                <c:pt idx="1361">
                  <c:v>0.13961599999999996</c:v>
                </c:pt>
                <c:pt idx="1362">
                  <c:v>0.15961599999999998</c:v>
                </c:pt>
                <c:pt idx="1363">
                  <c:v>0.179616</c:v>
                </c:pt>
                <c:pt idx="1364">
                  <c:v>0.20961599999999991</c:v>
                </c:pt>
                <c:pt idx="1365">
                  <c:v>0.30961599999999995</c:v>
                </c:pt>
                <c:pt idx="1366">
                  <c:v>0.33961599999999997</c:v>
                </c:pt>
                <c:pt idx="1367">
                  <c:v>0.29961599999999994</c:v>
                </c:pt>
                <c:pt idx="1368">
                  <c:v>0.42961599999999994</c:v>
                </c:pt>
                <c:pt idx="1369">
                  <c:v>0.49961599999999995</c:v>
                </c:pt>
                <c:pt idx="1370">
                  <c:v>0.58961599999999992</c:v>
                </c:pt>
                <c:pt idx="1371">
                  <c:v>0.5696159999999999</c:v>
                </c:pt>
                <c:pt idx="1372">
                  <c:v>0.63961599999999996</c:v>
                </c:pt>
                <c:pt idx="1373">
                  <c:v>0.66961599999999999</c:v>
                </c:pt>
                <c:pt idx="1374">
                  <c:v>0.72961599999999993</c:v>
                </c:pt>
                <c:pt idx="1375">
                  <c:v>0.82961599999999991</c:v>
                </c:pt>
                <c:pt idx="1376">
                  <c:v>0.929616</c:v>
                </c:pt>
                <c:pt idx="1377">
                  <c:v>1.0796159999999999</c:v>
                </c:pt>
                <c:pt idx="1378">
                  <c:v>1.159616</c:v>
                </c:pt>
                <c:pt idx="1379">
                  <c:v>1.2696160000000001</c:v>
                </c:pt>
                <c:pt idx="1380">
                  <c:v>1.399616</c:v>
                </c:pt>
                <c:pt idx="1381">
                  <c:v>1.4896159999999998</c:v>
                </c:pt>
                <c:pt idx="1382">
                  <c:v>1.6196159999999999</c:v>
                </c:pt>
                <c:pt idx="1383">
                  <c:v>1.709616</c:v>
                </c:pt>
                <c:pt idx="1384">
                  <c:v>1.7996159999999999</c:v>
                </c:pt>
                <c:pt idx="1385">
                  <c:v>1.9496159999999998</c:v>
                </c:pt>
                <c:pt idx="1386">
                  <c:v>2.149616</c:v>
                </c:pt>
                <c:pt idx="1387">
                  <c:v>2.2496160000000001</c:v>
                </c:pt>
                <c:pt idx="1388">
                  <c:v>2.3196159999999999</c:v>
                </c:pt>
                <c:pt idx="1389">
                  <c:v>2.399616</c:v>
                </c:pt>
                <c:pt idx="1390">
                  <c:v>2.649616</c:v>
                </c:pt>
                <c:pt idx="1391">
                  <c:v>2.729616</c:v>
                </c:pt>
                <c:pt idx="1392">
                  <c:v>2.8496160000000001</c:v>
                </c:pt>
                <c:pt idx="1393">
                  <c:v>2.9996160000000001</c:v>
                </c:pt>
                <c:pt idx="1394">
                  <c:v>3.0496159999999999</c:v>
                </c:pt>
                <c:pt idx="1395">
                  <c:v>3.2596159999999998</c:v>
                </c:pt>
                <c:pt idx="1396">
                  <c:v>3.2896160000000001</c:v>
                </c:pt>
                <c:pt idx="1397">
                  <c:v>3.439616</c:v>
                </c:pt>
                <c:pt idx="1398">
                  <c:v>3.399616</c:v>
                </c:pt>
                <c:pt idx="1399">
                  <c:v>3.5196160000000001</c:v>
                </c:pt>
                <c:pt idx="1400">
                  <c:v>3.5996160000000001</c:v>
                </c:pt>
                <c:pt idx="1401">
                  <c:v>3.8096160000000001</c:v>
                </c:pt>
                <c:pt idx="1402">
                  <c:v>3.8496160000000001</c:v>
                </c:pt>
                <c:pt idx="1403">
                  <c:v>3.9996160000000001</c:v>
                </c:pt>
                <c:pt idx="1404">
                  <c:v>4.0096159999999994</c:v>
                </c:pt>
                <c:pt idx="1405">
                  <c:v>4.1196159999999997</c:v>
                </c:pt>
                <c:pt idx="1406">
                  <c:v>4.2096159999999996</c:v>
                </c:pt>
                <c:pt idx="1407">
                  <c:v>4.2496159999999996</c:v>
                </c:pt>
                <c:pt idx="1408">
                  <c:v>4.3296159999999997</c:v>
                </c:pt>
                <c:pt idx="1409">
                  <c:v>4.3596159999999999</c:v>
                </c:pt>
                <c:pt idx="1410">
                  <c:v>4.4996159999999996</c:v>
                </c:pt>
                <c:pt idx="1411">
                  <c:v>4.5896159999999995</c:v>
                </c:pt>
                <c:pt idx="1412">
                  <c:v>4.6396160000000002</c:v>
                </c:pt>
                <c:pt idx="1413">
                  <c:v>4.6696159999999995</c:v>
                </c:pt>
                <c:pt idx="1414">
                  <c:v>4.7596159999999994</c:v>
                </c:pt>
                <c:pt idx="1415">
                  <c:v>4.6996159999999998</c:v>
                </c:pt>
                <c:pt idx="1416">
                  <c:v>4.8796159999999995</c:v>
                </c:pt>
                <c:pt idx="1417">
                  <c:v>4.8296159999999997</c:v>
                </c:pt>
                <c:pt idx="1418">
                  <c:v>4.9696159999999994</c:v>
                </c:pt>
                <c:pt idx="1419">
                  <c:v>4.9696159999999994</c:v>
                </c:pt>
                <c:pt idx="1420">
                  <c:v>4.9696159999999994</c:v>
                </c:pt>
                <c:pt idx="1421">
                  <c:v>4.8596159999999999</c:v>
                </c:pt>
                <c:pt idx="1422">
                  <c:v>4.9196159999999995</c:v>
                </c:pt>
                <c:pt idx="1423">
                  <c:v>4.8796159999999995</c:v>
                </c:pt>
                <c:pt idx="1424">
                  <c:v>4.8696159999999997</c:v>
                </c:pt>
                <c:pt idx="1425">
                  <c:v>4.7896159999999997</c:v>
                </c:pt>
                <c:pt idx="1426">
                  <c:v>4.8496159999999993</c:v>
                </c:pt>
                <c:pt idx="1427">
                  <c:v>4.7996159999999994</c:v>
                </c:pt>
                <c:pt idx="1428">
                  <c:v>4.8196159999999999</c:v>
                </c:pt>
                <c:pt idx="1429">
                  <c:v>4.8296159999999997</c:v>
                </c:pt>
                <c:pt idx="1430">
                  <c:v>4.7996159999999994</c:v>
                </c:pt>
                <c:pt idx="1431">
                  <c:v>4.6696159999999995</c:v>
                </c:pt>
                <c:pt idx="1432">
                  <c:v>4.6996159999999998</c:v>
                </c:pt>
                <c:pt idx="1433">
                  <c:v>4.5996160000000001</c:v>
                </c:pt>
                <c:pt idx="1434">
                  <c:v>4.5596160000000001</c:v>
                </c:pt>
                <c:pt idx="1435">
                  <c:v>4.3396159999999995</c:v>
                </c:pt>
                <c:pt idx="1436">
                  <c:v>4.3796159999999995</c:v>
                </c:pt>
                <c:pt idx="1437">
                  <c:v>4.2996159999999994</c:v>
                </c:pt>
                <c:pt idx="1438">
                  <c:v>4.229616</c:v>
                </c:pt>
                <c:pt idx="1439">
                  <c:v>4.1996159999999998</c:v>
                </c:pt>
                <c:pt idx="1440">
                  <c:v>4.0196160000000001</c:v>
                </c:pt>
                <c:pt idx="1441">
                  <c:v>4.0796159999999997</c:v>
                </c:pt>
                <c:pt idx="1442">
                  <c:v>3.959616</c:v>
                </c:pt>
                <c:pt idx="1443">
                  <c:v>3.899616</c:v>
                </c:pt>
                <c:pt idx="1444">
                  <c:v>3.7496160000000001</c:v>
                </c:pt>
                <c:pt idx="1445">
                  <c:v>3.7196160000000003</c:v>
                </c:pt>
                <c:pt idx="1446">
                  <c:v>3.6196160000000002</c:v>
                </c:pt>
                <c:pt idx="1447">
                  <c:v>3.4496160000000002</c:v>
                </c:pt>
                <c:pt idx="1448">
                  <c:v>3.3096160000000001</c:v>
                </c:pt>
                <c:pt idx="1449">
                  <c:v>3.2596159999999998</c:v>
                </c:pt>
                <c:pt idx="1450">
                  <c:v>3.1996160000000002</c:v>
                </c:pt>
                <c:pt idx="1451">
                  <c:v>3.129616</c:v>
                </c:pt>
                <c:pt idx="1452">
                  <c:v>2.9696160000000003</c:v>
                </c:pt>
                <c:pt idx="1453">
                  <c:v>2.8296160000000001</c:v>
                </c:pt>
                <c:pt idx="1454">
                  <c:v>2.729616</c:v>
                </c:pt>
                <c:pt idx="1455">
                  <c:v>2.6396159999999997</c:v>
                </c:pt>
                <c:pt idx="1456">
                  <c:v>2.4896159999999998</c:v>
                </c:pt>
                <c:pt idx="1457">
                  <c:v>2.3596159999999999</c:v>
                </c:pt>
                <c:pt idx="1458">
                  <c:v>2.2796159999999999</c:v>
                </c:pt>
                <c:pt idx="1459">
                  <c:v>2.0796160000000001</c:v>
                </c:pt>
                <c:pt idx="1460">
                  <c:v>1.9996160000000001</c:v>
                </c:pt>
                <c:pt idx="1461">
                  <c:v>1.899616</c:v>
                </c:pt>
                <c:pt idx="1462">
                  <c:v>1.879616</c:v>
                </c:pt>
                <c:pt idx="1463">
                  <c:v>1.7996159999999999</c:v>
                </c:pt>
                <c:pt idx="1464">
                  <c:v>1.689616</c:v>
                </c:pt>
                <c:pt idx="1465">
                  <c:v>1.629616</c:v>
                </c:pt>
                <c:pt idx="1466">
                  <c:v>1.3696159999999999</c:v>
                </c:pt>
                <c:pt idx="1467">
                  <c:v>1.419616</c:v>
                </c:pt>
                <c:pt idx="1468">
                  <c:v>1.3396159999999999</c:v>
                </c:pt>
                <c:pt idx="1469">
                  <c:v>1.189616</c:v>
                </c:pt>
                <c:pt idx="1470">
                  <c:v>1.3296159999999999</c:v>
                </c:pt>
                <c:pt idx="1471">
                  <c:v>1.159616</c:v>
                </c:pt>
                <c:pt idx="1472">
                  <c:v>1.139616</c:v>
                </c:pt>
                <c:pt idx="1473">
                  <c:v>1.0096159999999998</c:v>
                </c:pt>
                <c:pt idx="1474">
                  <c:v>0.93961600000000001</c:v>
                </c:pt>
                <c:pt idx="1475">
                  <c:v>0.86961599999999994</c:v>
                </c:pt>
                <c:pt idx="1476">
                  <c:v>0.83961599999999992</c:v>
                </c:pt>
                <c:pt idx="1477">
                  <c:v>0.74961599999999995</c:v>
                </c:pt>
                <c:pt idx="1478">
                  <c:v>0.679616</c:v>
                </c:pt>
                <c:pt idx="1479">
                  <c:v>0.679616</c:v>
                </c:pt>
                <c:pt idx="1480">
                  <c:v>0.60961599999999994</c:v>
                </c:pt>
                <c:pt idx="1481">
                  <c:v>0.61961599999999994</c:v>
                </c:pt>
                <c:pt idx="1482">
                  <c:v>0.55961599999999989</c:v>
                </c:pt>
                <c:pt idx="1483">
                  <c:v>0.54961599999999988</c:v>
                </c:pt>
                <c:pt idx="1484">
                  <c:v>0.58961599999999992</c:v>
                </c:pt>
                <c:pt idx="1485">
                  <c:v>0.5696159999999999</c:v>
                </c:pt>
                <c:pt idx="1486">
                  <c:v>0.52961599999999998</c:v>
                </c:pt>
                <c:pt idx="1487">
                  <c:v>0.45961599999999997</c:v>
                </c:pt>
                <c:pt idx="1488">
                  <c:v>0.53961599999999998</c:v>
                </c:pt>
                <c:pt idx="1489">
                  <c:v>0.59961599999999993</c:v>
                </c:pt>
                <c:pt idx="1490">
                  <c:v>0.60961599999999994</c:v>
                </c:pt>
                <c:pt idx="1491">
                  <c:v>0.60961599999999994</c:v>
                </c:pt>
                <c:pt idx="1492">
                  <c:v>0.6996159999999999</c:v>
                </c:pt>
                <c:pt idx="1493">
                  <c:v>0.80961599999999989</c:v>
                </c:pt>
                <c:pt idx="1494">
                  <c:v>0.85961599999999994</c:v>
                </c:pt>
                <c:pt idx="1495">
                  <c:v>0.83961599999999992</c:v>
                </c:pt>
                <c:pt idx="1496">
                  <c:v>0.94961600000000002</c:v>
                </c:pt>
                <c:pt idx="1497">
                  <c:v>0.85961599999999994</c:v>
                </c:pt>
                <c:pt idx="1498">
                  <c:v>0.91961599999999999</c:v>
                </c:pt>
                <c:pt idx="1499">
                  <c:v>1.0096159999999998</c:v>
                </c:pt>
                <c:pt idx="1500">
                  <c:v>1.169616</c:v>
                </c:pt>
                <c:pt idx="1501">
                  <c:v>1.1196159999999999</c:v>
                </c:pt>
                <c:pt idx="1502">
                  <c:v>1.389616</c:v>
                </c:pt>
                <c:pt idx="1503">
                  <c:v>1.2996159999999999</c:v>
                </c:pt>
                <c:pt idx="1504">
                  <c:v>1.429616</c:v>
                </c:pt>
                <c:pt idx="1505">
                  <c:v>1.5896159999999999</c:v>
                </c:pt>
                <c:pt idx="1506">
                  <c:v>1.629616</c:v>
                </c:pt>
                <c:pt idx="1507">
                  <c:v>1.7496160000000001</c:v>
                </c:pt>
                <c:pt idx="1508">
                  <c:v>1.8496160000000001</c:v>
                </c:pt>
                <c:pt idx="1509">
                  <c:v>2.0096159999999998</c:v>
                </c:pt>
                <c:pt idx="1510">
                  <c:v>2.0296159999999999</c:v>
                </c:pt>
                <c:pt idx="1511">
                  <c:v>2.209616</c:v>
                </c:pt>
                <c:pt idx="1512">
                  <c:v>2.2896160000000001</c:v>
                </c:pt>
                <c:pt idx="1513">
                  <c:v>2.439616</c:v>
                </c:pt>
                <c:pt idx="1514">
                  <c:v>2.5396160000000001</c:v>
                </c:pt>
                <c:pt idx="1515">
                  <c:v>2.6796159999999998</c:v>
                </c:pt>
                <c:pt idx="1516">
                  <c:v>2.8296160000000001</c:v>
                </c:pt>
                <c:pt idx="1517">
                  <c:v>2.8896160000000002</c:v>
                </c:pt>
                <c:pt idx="1518">
                  <c:v>3.0296159999999999</c:v>
                </c:pt>
                <c:pt idx="1519">
                  <c:v>2.9896160000000003</c:v>
                </c:pt>
                <c:pt idx="1520">
                  <c:v>3.1396160000000002</c:v>
                </c:pt>
                <c:pt idx="1521">
                  <c:v>3.2796159999999999</c:v>
                </c:pt>
                <c:pt idx="1522">
                  <c:v>3.3196159999999999</c:v>
                </c:pt>
                <c:pt idx="1523">
                  <c:v>3.4496160000000002</c:v>
                </c:pt>
                <c:pt idx="1524">
                  <c:v>3.4996160000000001</c:v>
                </c:pt>
                <c:pt idx="1525">
                  <c:v>3.5896159999999999</c:v>
                </c:pt>
                <c:pt idx="1526">
                  <c:v>3.6396160000000002</c:v>
                </c:pt>
                <c:pt idx="1527">
                  <c:v>3.6396160000000002</c:v>
                </c:pt>
                <c:pt idx="1528">
                  <c:v>3.7196160000000003</c:v>
                </c:pt>
                <c:pt idx="1529">
                  <c:v>3.959616</c:v>
                </c:pt>
                <c:pt idx="1530">
                  <c:v>3.9696160000000003</c:v>
                </c:pt>
                <c:pt idx="1531">
                  <c:v>3.979616</c:v>
                </c:pt>
                <c:pt idx="1532">
                  <c:v>4.0896159999999995</c:v>
                </c:pt>
                <c:pt idx="1533">
                  <c:v>4.1696159999999995</c:v>
                </c:pt>
                <c:pt idx="1534">
                  <c:v>4.189616</c:v>
                </c:pt>
                <c:pt idx="1535">
                  <c:v>4.189616</c:v>
                </c:pt>
                <c:pt idx="1536">
                  <c:v>4.3196159999999999</c:v>
                </c:pt>
                <c:pt idx="1537">
                  <c:v>4.2696160000000001</c:v>
                </c:pt>
                <c:pt idx="1538">
                  <c:v>4.3396159999999995</c:v>
                </c:pt>
                <c:pt idx="1539">
                  <c:v>4.3596159999999999</c:v>
                </c:pt>
                <c:pt idx="1540">
                  <c:v>4.3596159999999999</c:v>
                </c:pt>
                <c:pt idx="1541">
                  <c:v>4.3296159999999997</c:v>
                </c:pt>
                <c:pt idx="1542">
                  <c:v>4.4696160000000003</c:v>
                </c:pt>
                <c:pt idx="1543">
                  <c:v>4.3496160000000001</c:v>
                </c:pt>
                <c:pt idx="1544">
                  <c:v>4.3496160000000001</c:v>
                </c:pt>
                <c:pt idx="1545">
                  <c:v>4.2196160000000003</c:v>
                </c:pt>
                <c:pt idx="1546">
                  <c:v>4.3696159999999997</c:v>
                </c:pt>
                <c:pt idx="1547">
                  <c:v>4.3896160000000002</c:v>
                </c:pt>
                <c:pt idx="1548">
                  <c:v>4.2896159999999997</c:v>
                </c:pt>
                <c:pt idx="1549">
                  <c:v>4.2596159999999994</c:v>
                </c:pt>
                <c:pt idx="1550">
                  <c:v>4.2796159999999999</c:v>
                </c:pt>
                <c:pt idx="1551">
                  <c:v>4.0796159999999997</c:v>
                </c:pt>
                <c:pt idx="1552">
                  <c:v>4.1396160000000002</c:v>
                </c:pt>
                <c:pt idx="1553">
                  <c:v>4.2896159999999997</c:v>
                </c:pt>
                <c:pt idx="1554">
                  <c:v>4.1296159999999995</c:v>
                </c:pt>
                <c:pt idx="1555">
                  <c:v>4.0496159999999994</c:v>
                </c:pt>
                <c:pt idx="1556">
                  <c:v>3.979616</c:v>
                </c:pt>
                <c:pt idx="1557">
                  <c:v>3.8496160000000001</c:v>
                </c:pt>
                <c:pt idx="1558">
                  <c:v>3.8596159999999999</c:v>
                </c:pt>
                <c:pt idx="1559">
                  <c:v>3.7996159999999999</c:v>
                </c:pt>
                <c:pt idx="1560">
                  <c:v>3.7596159999999998</c:v>
                </c:pt>
                <c:pt idx="1561">
                  <c:v>3.7596159999999998</c:v>
                </c:pt>
                <c:pt idx="1562">
                  <c:v>3.5896159999999999</c:v>
                </c:pt>
                <c:pt idx="1563">
                  <c:v>3.5596160000000001</c:v>
                </c:pt>
                <c:pt idx="1564">
                  <c:v>3.3896160000000002</c:v>
                </c:pt>
                <c:pt idx="1565">
                  <c:v>3.209616</c:v>
                </c:pt>
                <c:pt idx="1566">
                  <c:v>3.2796159999999999</c:v>
                </c:pt>
                <c:pt idx="1567">
                  <c:v>3.2796159999999999</c:v>
                </c:pt>
                <c:pt idx="1568">
                  <c:v>3.149616</c:v>
                </c:pt>
                <c:pt idx="1569">
                  <c:v>3.0396160000000001</c:v>
                </c:pt>
                <c:pt idx="1570">
                  <c:v>2.879616</c:v>
                </c:pt>
                <c:pt idx="1571">
                  <c:v>2.8596159999999999</c:v>
                </c:pt>
                <c:pt idx="1572">
                  <c:v>2.5896159999999999</c:v>
                </c:pt>
                <c:pt idx="1573">
                  <c:v>2.439616</c:v>
                </c:pt>
                <c:pt idx="1574">
                  <c:v>2.4496159999999998</c:v>
                </c:pt>
                <c:pt idx="1575">
                  <c:v>2.439616</c:v>
                </c:pt>
                <c:pt idx="1576">
                  <c:v>2.2896160000000001</c:v>
                </c:pt>
                <c:pt idx="1577">
                  <c:v>2.169616</c:v>
                </c:pt>
                <c:pt idx="1578">
                  <c:v>2.0396160000000001</c:v>
                </c:pt>
                <c:pt idx="1579">
                  <c:v>2.0296159999999999</c:v>
                </c:pt>
                <c:pt idx="1580">
                  <c:v>1.8096160000000001</c:v>
                </c:pt>
                <c:pt idx="1581">
                  <c:v>1.7396159999999998</c:v>
                </c:pt>
                <c:pt idx="1582">
                  <c:v>1.5596160000000001</c:v>
                </c:pt>
                <c:pt idx="1583">
                  <c:v>1.6196159999999999</c:v>
                </c:pt>
                <c:pt idx="1584">
                  <c:v>1.5296159999999999</c:v>
                </c:pt>
                <c:pt idx="1585">
                  <c:v>1.439616</c:v>
                </c:pt>
                <c:pt idx="1586">
                  <c:v>1.3096160000000001</c:v>
                </c:pt>
                <c:pt idx="1587">
                  <c:v>1.3596159999999999</c:v>
                </c:pt>
                <c:pt idx="1588">
                  <c:v>1.169616</c:v>
                </c:pt>
                <c:pt idx="1589">
                  <c:v>1.0796159999999999</c:v>
                </c:pt>
                <c:pt idx="1590">
                  <c:v>1.0696159999999999</c:v>
                </c:pt>
                <c:pt idx="1591">
                  <c:v>0.96961599999999992</c:v>
                </c:pt>
                <c:pt idx="1592">
                  <c:v>0.96961599999999992</c:v>
                </c:pt>
                <c:pt idx="1593">
                  <c:v>0.79961599999999999</c:v>
                </c:pt>
                <c:pt idx="1594">
                  <c:v>0.65961599999999998</c:v>
                </c:pt>
                <c:pt idx="1595">
                  <c:v>0.6996159999999999</c:v>
                </c:pt>
                <c:pt idx="1596">
                  <c:v>0.49961599999999995</c:v>
                </c:pt>
                <c:pt idx="1597">
                  <c:v>0.59961599999999993</c:v>
                </c:pt>
                <c:pt idx="1598">
                  <c:v>0.50961599999999996</c:v>
                </c:pt>
                <c:pt idx="1599">
                  <c:v>0.53961599999999998</c:v>
                </c:pt>
                <c:pt idx="1600">
                  <c:v>0.49961599999999995</c:v>
                </c:pt>
                <c:pt idx="1601">
                  <c:v>0.41961599999999993</c:v>
                </c:pt>
                <c:pt idx="1602">
                  <c:v>0.48961599999999994</c:v>
                </c:pt>
                <c:pt idx="1603">
                  <c:v>0.47961599999999993</c:v>
                </c:pt>
                <c:pt idx="1604">
                  <c:v>0.46961599999999992</c:v>
                </c:pt>
                <c:pt idx="1605">
                  <c:v>0.46961599999999992</c:v>
                </c:pt>
                <c:pt idx="1606">
                  <c:v>0.37961599999999995</c:v>
                </c:pt>
                <c:pt idx="1607">
                  <c:v>0.33961599999999997</c:v>
                </c:pt>
                <c:pt idx="1608">
                  <c:v>0.42961599999999994</c:v>
                </c:pt>
                <c:pt idx="1609">
                  <c:v>0.50961599999999996</c:v>
                </c:pt>
                <c:pt idx="1610">
                  <c:v>0.46961599999999992</c:v>
                </c:pt>
                <c:pt idx="1611">
                  <c:v>0.48961599999999994</c:v>
                </c:pt>
                <c:pt idx="1612">
                  <c:v>0.43961599999999995</c:v>
                </c:pt>
                <c:pt idx="1613">
                  <c:v>0.62961599999999995</c:v>
                </c:pt>
                <c:pt idx="1614">
                  <c:v>0.61961599999999994</c:v>
                </c:pt>
                <c:pt idx="1615">
                  <c:v>0.76961599999999997</c:v>
                </c:pt>
                <c:pt idx="1616">
                  <c:v>0.74961599999999995</c:v>
                </c:pt>
                <c:pt idx="1617">
                  <c:v>0.88961599999999996</c:v>
                </c:pt>
                <c:pt idx="1618">
                  <c:v>0.80961599999999989</c:v>
                </c:pt>
                <c:pt idx="1619">
                  <c:v>0.88961599999999996</c:v>
                </c:pt>
                <c:pt idx="1620">
                  <c:v>1.0496159999999999</c:v>
                </c:pt>
                <c:pt idx="1621">
                  <c:v>1.139616</c:v>
                </c:pt>
                <c:pt idx="1622">
                  <c:v>1.0996159999999999</c:v>
                </c:pt>
                <c:pt idx="1623">
                  <c:v>1.2196159999999998</c:v>
                </c:pt>
                <c:pt idx="1624">
                  <c:v>1.2996159999999999</c:v>
                </c:pt>
                <c:pt idx="1625">
                  <c:v>1.379616</c:v>
                </c:pt>
                <c:pt idx="1626">
                  <c:v>1.4896159999999998</c:v>
                </c:pt>
                <c:pt idx="1627">
                  <c:v>1.5396160000000001</c:v>
                </c:pt>
                <c:pt idx="1628">
                  <c:v>1.5296159999999999</c:v>
                </c:pt>
                <c:pt idx="1629">
                  <c:v>1.7196159999999998</c:v>
                </c:pt>
                <c:pt idx="1630">
                  <c:v>1.939616</c:v>
                </c:pt>
                <c:pt idx="1631">
                  <c:v>2.0396160000000001</c:v>
                </c:pt>
                <c:pt idx="1632">
                  <c:v>1.9696159999999998</c:v>
                </c:pt>
                <c:pt idx="1633">
                  <c:v>2.1396159999999997</c:v>
                </c:pt>
                <c:pt idx="1634">
                  <c:v>2.2596159999999998</c:v>
                </c:pt>
                <c:pt idx="1635">
                  <c:v>2.3396159999999999</c:v>
                </c:pt>
                <c:pt idx="1636">
                  <c:v>2.4096159999999998</c:v>
                </c:pt>
                <c:pt idx="1637">
                  <c:v>2.5996160000000001</c:v>
                </c:pt>
                <c:pt idx="1638">
                  <c:v>2.5596160000000001</c:v>
                </c:pt>
                <c:pt idx="1639">
                  <c:v>2.5996160000000001</c:v>
                </c:pt>
                <c:pt idx="1640">
                  <c:v>2.6996159999999998</c:v>
                </c:pt>
                <c:pt idx="1641">
                  <c:v>2.8296160000000001</c:v>
                </c:pt>
                <c:pt idx="1642">
                  <c:v>2.939616</c:v>
                </c:pt>
                <c:pt idx="1643">
                  <c:v>2.919616</c:v>
                </c:pt>
                <c:pt idx="1644">
                  <c:v>3.0696159999999999</c:v>
                </c:pt>
                <c:pt idx="1645">
                  <c:v>3.0196160000000001</c:v>
                </c:pt>
                <c:pt idx="1646">
                  <c:v>3.209616</c:v>
                </c:pt>
                <c:pt idx="1647">
                  <c:v>3.229616</c:v>
                </c:pt>
                <c:pt idx="1648">
                  <c:v>3.3196159999999999</c:v>
                </c:pt>
                <c:pt idx="1649">
                  <c:v>3.4496160000000002</c:v>
                </c:pt>
                <c:pt idx="1650">
                  <c:v>3.3896160000000002</c:v>
                </c:pt>
                <c:pt idx="1651">
                  <c:v>3.4996160000000001</c:v>
                </c:pt>
                <c:pt idx="1652">
                  <c:v>3.6996160000000002</c:v>
                </c:pt>
                <c:pt idx="1653">
                  <c:v>3.709616</c:v>
                </c:pt>
                <c:pt idx="1654">
                  <c:v>3.8096160000000001</c:v>
                </c:pt>
                <c:pt idx="1655">
                  <c:v>3.8296160000000001</c:v>
                </c:pt>
                <c:pt idx="1656">
                  <c:v>3.9496160000000002</c:v>
                </c:pt>
                <c:pt idx="1657">
                  <c:v>3.9896160000000003</c:v>
                </c:pt>
                <c:pt idx="1658">
                  <c:v>4.0196160000000001</c:v>
                </c:pt>
                <c:pt idx="1659">
                  <c:v>4.1296159999999995</c:v>
                </c:pt>
                <c:pt idx="1660">
                  <c:v>4.2996159999999994</c:v>
                </c:pt>
                <c:pt idx="1661">
                  <c:v>4.3096160000000001</c:v>
                </c:pt>
                <c:pt idx="1662">
                  <c:v>4.3496160000000001</c:v>
                </c:pt>
                <c:pt idx="1663">
                  <c:v>4.4196159999999995</c:v>
                </c:pt>
                <c:pt idx="1664">
                  <c:v>4.3496160000000001</c:v>
                </c:pt>
                <c:pt idx="1665">
                  <c:v>4.4496159999999998</c:v>
                </c:pt>
                <c:pt idx="1666">
                  <c:v>4.4196159999999995</c:v>
                </c:pt>
                <c:pt idx="1667">
                  <c:v>4.4296160000000002</c:v>
                </c:pt>
                <c:pt idx="1668">
                  <c:v>4.3796159999999995</c:v>
                </c:pt>
                <c:pt idx="1669">
                  <c:v>4.3796159999999995</c:v>
                </c:pt>
                <c:pt idx="1670">
                  <c:v>4.479616</c:v>
                </c:pt>
                <c:pt idx="1671">
                  <c:v>4.3796159999999995</c:v>
                </c:pt>
                <c:pt idx="1672">
                  <c:v>4.2896159999999997</c:v>
                </c:pt>
                <c:pt idx="1673">
                  <c:v>4.2496159999999996</c:v>
                </c:pt>
                <c:pt idx="1674">
                  <c:v>4.3496160000000001</c:v>
                </c:pt>
                <c:pt idx="1675">
                  <c:v>4.399616</c:v>
                </c:pt>
                <c:pt idx="1676">
                  <c:v>4.3396159999999995</c:v>
                </c:pt>
                <c:pt idx="1677">
                  <c:v>4.3196159999999999</c:v>
                </c:pt>
                <c:pt idx="1678">
                  <c:v>4.189616</c:v>
                </c:pt>
                <c:pt idx="1679">
                  <c:v>4.189616</c:v>
                </c:pt>
                <c:pt idx="1680">
                  <c:v>4.2596159999999994</c:v>
                </c:pt>
                <c:pt idx="1681">
                  <c:v>4.189616</c:v>
                </c:pt>
                <c:pt idx="1682">
                  <c:v>4.2596159999999994</c:v>
                </c:pt>
                <c:pt idx="1683">
                  <c:v>4.149616</c:v>
                </c:pt>
                <c:pt idx="1684">
                  <c:v>4.0196160000000001</c:v>
                </c:pt>
                <c:pt idx="1685">
                  <c:v>3.879616</c:v>
                </c:pt>
                <c:pt idx="1686">
                  <c:v>3.7796159999999999</c:v>
                </c:pt>
                <c:pt idx="1687">
                  <c:v>3.7896160000000001</c:v>
                </c:pt>
                <c:pt idx="1688">
                  <c:v>3.7796159999999999</c:v>
                </c:pt>
                <c:pt idx="1689">
                  <c:v>3.6996160000000002</c:v>
                </c:pt>
                <c:pt idx="1690">
                  <c:v>3.5496159999999999</c:v>
                </c:pt>
                <c:pt idx="1691">
                  <c:v>3.629616</c:v>
                </c:pt>
                <c:pt idx="1692">
                  <c:v>3.439616</c:v>
                </c:pt>
                <c:pt idx="1693">
                  <c:v>3.2796159999999999</c:v>
                </c:pt>
                <c:pt idx="1694">
                  <c:v>3.1096159999999999</c:v>
                </c:pt>
                <c:pt idx="1695">
                  <c:v>3.0596160000000001</c:v>
                </c:pt>
                <c:pt idx="1696">
                  <c:v>3.0596160000000001</c:v>
                </c:pt>
                <c:pt idx="1697">
                  <c:v>2.919616</c:v>
                </c:pt>
                <c:pt idx="1698">
                  <c:v>2.8396159999999999</c:v>
                </c:pt>
                <c:pt idx="1699">
                  <c:v>2.6096159999999999</c:v>
                </c:pt>
                <c:pt idx="1700">
                  <c:v>2.3596159999999999</c:v>
                </c:pt>
                <c:pt idx="1701">
                  <c:v>2.1596159999999998</c:v>
                </c:pt>
                <c:pt idx="1702">
                  <c:v>2.2596159999999998</c:v>
                </c:pt>
                <c:pt idx="1703">
                  <c:v>2.1996159999999998</c:v>
                </c:pt>
                <c:pt idx="1704">
                  <c:v>2.0796160000000001</c:v>
                </c:pt>
                <c:pt idx="1705">
                  <c:v>1.7796159999999999</c:v>
                </c:pt>
                <c:pt idx="1706">
                  <c:v>2.0196160000000001</c:v>
                </c:pt>
                <c:pt idx="1707">
                  <c:v>1.679616</c:v>
                </c:pt>
                <c:pt idx="1708">
                  <c:v>1.639616</c:v>
                </c:pt>
                <c:pt idx="1709">
                  <c:v>1.5296159999999999</c:v>
                </c:pt>
                <c:pt idx="1710">
                  <c:v>1.439616</c:v>
                </c:pt>
                <c:pt idx="1711">
                  <c:v>1.3696159999999999</c:v>
                </c:pt>
                <c:pt idx="1712">
                  <c:v>1.2696160000000001</c:v>
                </c:pt>
                <c:pt idx="1713">
                  <c:v>1.229616</c:v>
                </c:pt>
                <c:pt idx="1714">
                  <c:v>1.179616</c:v>
                </c:pt>
                <c:pt idx="1715">
                  <c:v>1.179616</c:v>
                </c:pt>
                <c:pt idx="1716">
                  <c:v>1.0696159999999999</c:v>
                </c:pt>
                <c:pt idx="1717">
                  <c:v>1.0296159999999999</c:v>
                </c:pt>
                <c:pt idx="1718">
                  <c:v>0.97961599999999993</c:v>
                </c:pt>
                <c:pt idx="1719">
                  <c:v>0.95961599999999991</c:v>
                </c:pt>
                <c:pt idx="1720">
                  <c:v>0.87961599999999995</c:v>
                </c:pt>
                <c:pt idx="1721">
                  <c:v>0.929616</c:v>
                </c:pt>
                <c:pt idx="1722">
                  <c:v>0.88961599999999996</c:v>
                </c:pt>
                <c:pt idx="1723">
                  <c:v>0.90961599999999998</c:v>
                </c:pt>
                <c:pt idx="1724">
                  <c:v>0.8196159999999999</c:v>
                </c:pt>
                <c:pt idx="1725">
                  <c:v>0.94961600000000002</c:v>
                </c:pt>
                <c:pt idx="1726">
                  <c:v>0.88961599999999996</c:v>
                </c:pt>
                <c:pt idx="1727">
                  <c:v>0.78961599999999998</c:v>
                </c:pt>
                <c:pt idx="1728">
                  <c:v>0.91961599999999999</c:v>
                </c:pt>
                <c:pt idx="1729">
                  <c:v>0.89961599999999997</c:v>
                </c:pt>
                <c:pt idx="1730">
                  <c:v>0.99961599999999995</c:v>
                </c:pt>
                <c:pt idx="1731">
                  <c:v>0.91961599999999999</c:v>
                </c:pt>
                <c:pt idx="1732">
                  <c:v>1.0896159999999999</c:v>
                </c:pt>
                <c:pt idx="1733">
                  <c:v>0.86961599999999994</c:v>
                </c:pt>
                <c:pt idx="1734">
                  <c:v>1.0096159999999998</c:v>
                </c:pt>
                <c:pt idx="1735">
                  <c:v>1.0296159999999999</c:v>
                </c:pt>
                <c:pt idx="1736">
                  <c:v>0.93961600000000001</c:v>
                </c:pt>
                <c:pt idx="1737">
                  <c:v>1.129616</c:v>
                </c:pt>
                <c:pt idx="1738">
                  <c:v>1.139616</c:v>
                </c:pt>
                <c:pt idx="1739">
                  <c:v>1.2496160000000001</c:v>
                </c:pt>
                <c:pt idx="1740">
                  <c:v>1.159616</c:v>
                </c:pt>
                <c:pt idx="1741">
                  <c:v>1.129616</c:v>
                </c:pt>
                <c:pt idx="1742">
                  <c:v>1.379616</c:v>
                </c:pt>
                <c:pt idx="1743">
                  <c:v>1.3196159999999999</c:v>
                </c:pt>
                <c:pt idx="1744">
                  <c:v>1.3496159999999999</c:v>
                </c:pt>
                <c:pt idx="1745">
                  <c:v>1.3596159999999999</c:v>
                </c:pt>
                <c:pt idx="1746">
                  <c:v>1.439616</c:v>
                </c:pt>
                <c:pt idx="1747">
                  <c:v>1.5096159999999998</c:v>
                </c:pt>
                <c:pt idx="1748">
                  <c:v>1.729616</c:v>
                </c:pt>
                <c:pt idx="1749">
                  <c:v>1.8396159999999999</c:v>
                </c:pt>
                <c:pt idx="1750">
                  <c:v>1.8396159999999999</c:v>
                </c:pt>
                <c:pt idx="1751">
                  <c:v>1.8696160000000002</c:v>
                </c:pt>
                <c:pt idx="1752">
                  <c:v>1.9496159999999998</c:v>
                </c:pt>
                <c:pt idx="1753">
                  <c:v>1.9696159999999998</c:v>
                </c:pt>
                <c:pt idx="1754">
                  <c:v>2.2196159999999998</c:v>
                </c:pt>
                <c:pt idx="1755">
                  <c:v>2.3396159999999999</c:v>
                </c:pt>
                <c:pt idx="1756">
                  <c:v>2.5196160000000001</c:v>
                </c:pt>
                <c:pt idx="1757">
                  <c:v>2.5596160000000001</c:v>
                </c:pt>
                <c:pt idx="1758">
                  <c:v>2.689616</c:v>
                </c:pt>
                <c:pt idx="1759">
                  <c:v>2.709616</c:v>
                </c:pt>
                <c:pt idx="1760">
                  <c:v>3.0096159999999998</c:v>
                </c:pt>
                <c:pt idx="1761">
                  <c:v>2.9496160000000002</c:v>
                </c:pt>
                <c:pt idx="1762">
                  <c:v>3.129616</c:v>
                </c:pt>
                <c:pt idx="1763">
                  <c:v>3.1096159999999999</c:v>
                </c:pt>
                <c:pt idx="1764">
                  <c:v>3.3396159999999999</c:v>
                </c:pt>
                <c:pt idx="1765">
                  <c:v>3.4896160000000003</c:v>
                </c:pt>
                <c:pt idx="1766">
                  <c:v>3.479616</c:v>
                </c:pt>
                <c:pt idx="1767">
                  <c:v>3.6096159999999999</c:v>
                </c:pt>
                <c:pt idx="1768">
                  <c:v>3.729616</c:v>
                </c:pt>
                <c:pt idx="1769">
                  <c:v>3.7896160000000001</c:v>
                </c:pt>
                <c:pt idx="1770">
                  <c:v>3.9496160000000002</c:v>
                </c:pt>
                <c:pt idx="1771">
                  <c:v>4.0396159999999997</c:v>
                </c:pt>
                <c:pt idx="1772">
                  <c:v>3.9996160000000001</c:v>
                </c:pt>
                <c:pt idx="1773">
                  <c:v>4.0396159999999997</c:v>
                </c:pt>
                <c:pt idx="1774">
                  <c:v>4.0796159999999997</c:v>
                </c:pt>
                <c:pt idx="1775">
                  <c:v>4.189616</c:v>
                </c:pt>
                <c:pt idx="1776">
                  <c:v>4.2096159999999996</c:v>
                </c:pt>
                <c:pt idx="1777">
                  <c:v>4.3496160000000001</c:v>
                </c:pt>
                <c:pt idx="1778">
                  <c:v>4.4096159999999998</c:v>
                </c:pt>
                <c:pt idx="1779">
                  <c:v>4.5496159999999994</c:v>
                </c:pt>
                <c:pt idx="1780">
                  <c:v>4.4196159999999995</c:v>
                </c:pt>
                <c:pt idx="1781">
                  <c:v>4.4596159999999996</c:v>
                </c:pt>
                <c:pt idx="1782">
                  <c:v>4.5196160000000001</c:v>
                </c:pt>
                <c:pt idx="1783">
                  <c:v>4.4996159999999996</c:v>
                </c:pt>
                <c:pt idx="1784">
                  <c:v>4.4896159999999998</c:v>
                </c:pt>
                <c:pt idx="1785">
                  <c:v>4.5396159999999997</c:v>
                </c:pt>
                <c:pt idx="1786">
                  <c:v>4.6696159999999995</c:v>
                </c:pt>
                <c:pt idx="1787">
                  <c:v>4.7596159999999994</c:v>
                </c:pt>
                <c:pt idx="1788">
                  <c:v>4.5196160000000001</c:v>
                </c:pt>
                <c:pt idx="1789">
                  <c:v>4.7096159999999996</c:v>
                </c:pt>
                <c:pt idx="1790">
                  <c:v>4.6396160000000002</c:v>
                </c:pt>
                <c:pt idx="1791">
                  <c:v>4.5996160000000001</c:v>
                </c:pt>
                <c:pt idx="1792">
                  <c:v>4.6196159999999997</c:v>
                </c:pt>
                <c:pt idx="1793">
                  <c:v>4.7496159999999996</c:v>
                </c:pt>
                <c:pt idx="1794">
                  <c:v>4.7396159999999998</c:v>
                </c:pt>
                <c:pt idx="1795">
                  <c:v>4.6996159999999998</c:v>
                </c:pt>
                <c:pt idx="1796">
                  <c:v>4.7796159999999999</c:v>
                </c:pt>
                <c:pt idx="1797">
                  <c:v>4.7096159999999996</c:v>
                </c:pt>
                <c:pt idx="1798">
                  <c:v>4.6596159999999998</c:v>
                </c:pt>
                <c:pt idx="1799">
                  <c:v>4.6396160000000002</c:v>
                </c:pt>
                <c:pt idx="1800">
                  <c:v>4.6296159999999995</c:v>
                </c:pt>
                <c:pt idx="1801">
                  <c:v>4.5096159999999994</c:v>
                </c:pt>
                <c:pt idx="1802">
                  <c:v>4.4696160000000003</c:v>
                </c:pt>
                <c:pt idx="1803">
                  <c:v>4.4496159999999998</c:v>
                </c:pt>
                <c:pt idx="1804">
                  <c:v>4.5196160000000001</c:v>
                </c:pt>
                <c:pt idx="1805">
                  <c:v>4.3196159999999999</c:v>
                </c:pt>
                <c:pt idx="1806">
                  <c:v>4.3696159999999997</c:v>
                </c:pt>
                <c:pt idx="1807">
                  <c:v>4.1696159999999995</c:v>
                </c:pt>
                <c:pt idx="1808">
                  <c:v>4.1196159999999997</c:v>
                </c:pt>
                <c:pt idx="1809">
                  <c:v>4.1196159999999997</c:v>
                </c:pt>
                <c:pt idx="1810">
                  <c:v>4.2396159999999998</c:v>
                </c:pt>
                <c:pt idx="1811">
                  <c:v>3.8896160000000002</c:v>
                </c:pt>
                <c:pt idx="1812">
                  <c:v>3.5896159999999999</c:v>
                </c:pt>
                <c:pt idx="1813">
                  <c:v>3.2796159999999999</c:v>
                </c:pt>
                <c:pt idx="1814">
                  <c:v>3.5496159999999999</c:v>
                </c:pt>
                <c:pt idx="1815">
                  <c:v>3.3496160000000001</c:v>
                </c:pt>
                <c:pt idx="1816">
                  <c:v>3.2196160000000003</c:v>
                </c:pt>
                <c:pt idx="1817">
                  <c:v>3.1996160000000002</c:v>
                </c:pt>
                <c:pt idx="1818">
                  <c:v>3.2496160000000001</c:v>
                </c:pt>
                <c:pt idx="1819">
                  <c:v>3.169616</c:v>
                </c:pt>
                <c:pt idx="1820">
                  <c:v>3.0096159999999998</c:v>
                </c:pt>
                <c:pt idx="1821">
                  <c:v>2.8096160000000001</c:v>
                </c:pt>
                <c:pt idx="1822">
                  <c:v>2.5296159999999999</c:v>
                </c:pt>
                <c:pt idx="1823">
                  <c:v>2.399616</c:v>
                </c:pt>
                <c:pt idx="1824">
                  <c:v>2.3696160000000002</c:v>
                </c:pt>
                <c:pt idx="1825">
                  <c:v>2.1396159999999997</c:v>
                </c:pt>
                <c:pt idx="1826">
                  <c:v>1.939616</c:v>
                </c:pt>
                <c:pt idx="1827">
                  <c:v>1.8196159999999999</c:v>
                </c:pt>
                <c:pt idx="1828">
                  <c:v>1.5996159999999999</c:v>
                </c:pt>
                <c:pt idx="1829">
                  <c:v>1.4696159999999998</c:v>
                </c:pt>
                <c:pt idx="1830">
                  <c:v>1.2696160000000001</c:v>
                </c:pt>
                <c:pt idx="1831">
                  <c:v>1.139616</c:v>
                </c:pt>
                <c:pt idx="1832">
                  <c:v>0.96961599999999992</c:v>
                </c:pt>
                <c:pt idx="1833">
                  <c:v>0.73961599999999994</c:v>
                </c:pt>
                <c:pt idx="1834">
                  <c:v>0.58961599999999992</c:v>
                </c:pt>
                <c:pt idx="1835">
                  <c:v>0.41961599999999993</c:v>
                </c:pt>
                <c:pt idx="1836">
                  <c:v>0.36961599999999994</c:v>
                </c:pt>
                <c:pt idx="1837">
                  <c:v>0.21961599999999992</c:v>
                </c:pt>
                <c:pt idx="1838">
                  <c:v>0.22961599999999993</c:v>
                </c:pt>
                <c:pt idx="1839">
                  <c:v>0.29961599999999994</c:v>
                </c:pt>
                <c:pt idx="1840">
                  <c:v>0.25961599999999996</c:v>
                </c:pt>
                <c:pt idx="1841">
                  <c:v>0.27961599999999998</c:v>
                </c:pt>
                <c:pt idx="1842">
                  <c:v>0.12961599999999995</c:v>
                </c:pt>
                <c:pt idx="1843">
                  <c:v>0.13961599999999996</c:v>
                </c:pt>
                <c:pt idx="1844">
                  <c:v>0.1996159999999999</c:v>
                </c:pt>
                <c:pt idx="1845">
                  <c:v>0.29961599999999994</c:v>
                </c:pt>
                <c:pt idx="1846">
                  <c:v>0.32961599999999996</c:v>
                </c:pt>
                <c:pt idx="1847">
                  <c:v>0.36961599999999994</c:v>
                </c:pt>
                <c:pt idx="1848">
                  <c:v>0.54961599999999988</c:v>
                </c:pt>
                <c:pt idx="1849">
                  <c:v>0.42961599999999994</c:v>
                </c:pt>
                <c:pt idx="1850">
                  <c:v>0.48961599999999994</c:v>
                </c:pt>
                <c:pt idx="1851">
                  <c:v>0.50961599999999996</c:v>
                </c:pt>
                <c:pt idx="1852">
                  <c:v>0.43961599999999995</c:v>
                </c:pt>
                <c:pt idx="1853">
                  <c:v>0.52961599999999998</c:v>
                </c:pt>
                <c:pt idx="1854">
                  <c:v>0.53961599999999998</c:v>
                </c:pt>
                <c:pt idx="1855">
                  <c:v>0.64961599999999997</c:v>
                </c:pt>
                <c:pt idx="1856">
                  <c:v>0.58961599999999992</c:v>
                </c:pt>
                <c:pt idx="1857">
                  <c:v>0.59961599999999993</c:v>
                </c:pt>
                <c:pt idx="1858">
                  <c:v>0.64961599999999997</c:v>
                </c:pt>
                <c:pt idx="1859">
                  <c:v>0.68961600000000001</c:v>
                </c:pt>
                <c:pt idx="1860">
                  <c:v>0.64961599999999997</c:v>
                </c:pt>
                <c:pt idx="1861">
                  <c:v>0.85961599999999994</c:v>
                </c:pt>
                <c:pt idx="1862">
                  <c:v>0.90961599999999998</c:v>
                </c:pt>
                <c:pt idx="1863">
                  <c:v>0.95961599999999991</c:v>
                </c:pt>
                <c:pt idx="1864">
                  <c:v>1.0496159999999999</c:v>
                </c:pt>
                <c:pt idx="1865">
                  <c:v>1.0196160000000001</c:v>
                </c:pt>
                <c:pt idx="1866">
                  <c:v>1.0396159999999999</c:v>
                </c:pt>
                <c:pt idx="1867">
                  <c:v>0.98961599999999994</c:v>
                </c:pt>
                <c:pt idx="1868">
                  <c:v>0.98961599999999994</c:v>
                </c:pt>
                <c:pt idx="1869">
                  <c:v>0.94961600000000002</c:v>
                </c:pt>
                <c:pt idx="1870">
                  <c:v>0.95961599999999991</c:v>
                </c:pt>
                <c:pt idx="1871">
                  <c:v>1.0596159999999999</c:v>
                </c:pt>
                <c:pt idx="1872">
                  <c:v>1.0296159999999999</c:v>
                </c:pt>
                <c:pt idx="1873">
                  <c:v>1.0896159999999999</c:v>
                </c:pt>
                <c:pt idx="1874">
                  <c:v>1.3596159999999999</c:v>
                </c:pt>
                <c:pt idx="1875">
                  <c:v>1.3396159999999999</c:v>
                </c:pt>
                <c:pt idx="1876">
                  <c:v>1.459616</c:v>
                </c:pt>
                <c:pt idx="1877">
                  <c:v>1.5496159999999999</c:v>
                </c:pt>
                <c:pt idx="1878">
                  <c:v>1.5896159999999999</c:v>
                </c:pt>
                <c:pt idx="1879">
                  <c:v>1.389616</c:v>
                </c:pt>
                <c:pt idx="1880">
                  <c:v>1.5896159999999999</c:v>
                </c:pt>
                <c:pt idx="1881">
                  <c:v>1.639616</c:v>
                </c:pt>
                <c:pt idx="1882">
                  <c:v>1.979616</c:v>
                </c:pt>
                <c:pt idx="1883">
                  <c:v>1.9996160000000001</c:v>
                </c:pt>
                <c:pt idx="1884">
                  <c:v>2.0496159999999999</c:v>
                </c:pt>
                <c:pt idx="1885">
                  <c:v>2.2796159999999999</c:v>
                </c:pt>
                <c:pt idx="1886">
                  <c:v>2.5396160000000001</c:v>
                </c:pt>
                <c:pt idx="1887">
                  <c:v>2.6196160000000002</c:v>
                </c:pt>
                <c:pt idx="1888">
                  <c:v>2.6396159999999997</c:v>
                </c:pt>
                <c:pt idx="1889">
                  <c:v>2.6196160000000002</c:v>
                </c:pt>
                <c:pt idx="1890">
                  <c:v>2.7496160000000001</c:v>
                </c:pt>
                <c:pt idx="1891">
                  <c:v>2.8496160000000001</c:v>
                </c:pt>
                <c:pt idx="1892">
                  <c:v>2.8296160000000001</c:v>
                </c:pt>
                <c:pt idx="1893">
                  <c:v>2.919616</c:v>
                </c:pt>
                <c:pt idx="1894">
                  <c:v>3.0496159999999999</c:v>
                </c:pt>
                <c:pt idx="1895">
                  <c:v>3.2396160000000003</c:v>
                </c:pt>
                <c:pt idx="1896">
                  <c:v>3.3096160000000001</c:v>
                </c:pt>
                <c:pt idx="1897">
                  <c:v>3.3696160000000002</c:v>
                </c:pt>
                <c:pt idx="1898">
                  <c:v>3.4096160000000002</c:v>
                </c:pt>
                <c:pt idx="1899">
                  <c:v>3.5396160000000001</c:v>
                </c:pt>
                <c:pt idx="1900">
                  <c:v>3.5796160000000001</c:v>
                </c:pt>
                <c:pt idx="1901">
                  <c:v>3.629616</c:v>
                </c:pt>
                <c:pt idx="1902">
                  <c:v>3.8396159999999999</c:v>
                </c:pt>
                <c:pt idx="1903">
                  <c:v>3.7596159999999998</c:v>
                </c:pt>
                <c:pt idx="1904">
                  <c:v>3.9296160000000002</c:v>
                </c:pt>
                <c:pt idx="1905">
                  <c:v>3.899616</c:v>
                </c:pt>
                <c:pt idx="1906">
                  <c:v>3.919616</c:v>
                </c:pt>
                <c:pt idx="1907">
                  <c:v>3.939616</c:v>
                </c:pt>
                <c:pt idx="1908">
                  <c:v>3.979616</c:v>
                </c:pt>
                <c:pt idx="1909">
                  <c:v>4.1396160000000002</c:v>
                </c:pt>
                <c:pt idx="1910">
                  <c:v>4.2796159999999999</c:v>
                </c:pt>
                <c:pt idx="1911">
                  <c:v>4.2796159999999999</c:v>
                </c:pt>
                <c:pt idx="1912">
                  <c:v>4.3396159999999995</c:v>
                </c:pt>
                <c:pt idx="1913">
                  <c:v>4.4196159999999995</c:v>
                </c:pt>
                <c:pt idx="1914">
                  <c:v>4.3696159999999997</c:v>
                </c:pt>
                <c:pt idx="1915">
                  <c:v>4.4196159999999995</c:v>
                </c:pt>
                <c:pt idx="1916">
                  <c:v>4.479616</c:v>
                </c:pt>
                <c:pt idx="1917">
                  <c:v>4.4196159999999995</c:v>
                </c:pt>
                <c:pt idx="1918">
                  <c:v>4.399616</c:v>
                </c:pt>
                <c:pt idx="1919">
                  <c:v>4.2996159999999994</c:v>
                </c:pt>
                <c:pt idx="1920">
                  <c:v>4.4096159999999998</c:v>
                </c:pt>
                <c:pt idx="1921">
                  <c:v>4.2896159999999997</c:v>
                </c:pt>
                <c:pt idx="1922">
                  <c:v>4.2396159999999998</c:v>
                </c:pt>
                <c:pt idx="1923">
                  <c:v>4.2396159999999998</c:v>
                </c:pt>
                <c:pt idx="1924">
                  <c:v>4.189616</c:v>
                </c:pt>
                <c:pt idx="1925">
                  <c:v>4.1396160000000002</c:v>
                </c:pt>
                <c:pt idx="1926">
                  <c:v>4.0196160000000001</c:v>
                </c:pt>
                <c:pt idx="1927">
                  <c:v>4.0596160000000001</c:v>
                </c:pt>
                <c:pt idx="1928">
                  <c:v>4.0296159999999999</c:v>
                </c:pt>
                <c:pt idx="1929">
                  <c:v>3.9896160000000003</c:v>
                </c:pt>
                <c:pt idx="1930">
                  <c:v>3.959616</c:v>
                </c:pt>
                <c:pt idx="1931">
                  <c:v>3.8696160000000002</c:v>
                </c:pt>
                <c:pt idx="1932">
                  <c:v>3.8896160000000002</c:v>
                </c:pt>
                <c:pt idx="1933">
                  <c:v>3.7796159999999999</c:v>
                </c:pt>
                <c:pt idx="1934">
                  <c:v>3.6196160000000002</c:v>
                </c:pt>
                <c:pt idx="1935">
                  <c:v>3.5796160000000001</c:v>
                </c:pt>
                <c:pt idx="1936">
                  <c:v>3.4996160000000001</c:v>
                </c:pt>
                <c:pt idx="1937">
                  <c:v>3.4496160000000002</c:v>
                </c:pt>
                <c:pt idx="1938">
                  <c:v>3.3696160000000002</c:v>
                </c:pt>
                <c:pt idx="1939">
                  <c:v>3.3696160000000002</c:v>
                </c:pt>
                <c:pt idx="1940">
                  <c:v>3.4096160000000002</c:v>
                </c:pt>
                <c:pt idx="1941">
                  <c:v>3.2696160000000001</c:v>
                </c:pt>
                <c:pt idx="1942">
                  <c:v>3.229616</c:v>
                </c:pt>
                <c:pt idx="1943">
                  <c:v>2.9296160000000002</c:v>
                </c:pt>
                <c:pt idx="1944">
                  <c:v>2.8896160000000002</c:v>
                </c:pt>
                <c:pt idx="1945">
                  <c:v>2.7396159999999998</c:v>
                </c:pt>
                <c:pt idx="1946">
                  <c:v>2.6596159999999998</c:v>
                </c:pt>
                <c:pt idx="1947">
                  <c:v>2.629616</c:v>
                </c:pt>
                <c:pt idx="1948">
                  <c:v>2.6196160000000002</c:v>
                </c:pt>
                <c:pt idx="1949">
                  <c:v>2.4696159999999998</c:v>
                </c:pt>
                <c:pt idx="1950">
                  <c:v>2.4096159999999998</c:v>
                </c:pt>
                <c:pt idx="1951">
                  <c:v>2.2496160000000001</c:v>
                </c:pt>
                <c:pt idx="1952">
                  <c:v>2.2396159999999998</c:v>
                </c:pt>
                <c:pt idx="1953">
                  <c:v>2.0596160000000001</c:v>
                </c:pt>
                <c:pt idx="1954">
                  <c:v>1.8296160000000001</c:v>
                </c:pt>
                <c:pt idx="1955">
                  <c:v>1.8496160000000001</c:v>
                </c:pt>
                <c:pt idx="1956">
                  <c:v>1.7496160000000001</c:v>
                </c:pt>
                <c:pt idx="1957">
                  <c:v>1.5796159999999999</c:v>
                </c:pt>
                <c:pt idx="1958">
                  <c:v>1.4496159999999998</c:v>
                </c:pt>
                <c:pt idx="1959">
                  <c:v>1.389616</c:v>
                </c:pt>
                <c:pt idx="1960">
                  <c:v>1.3096160000000001</c:v>
                </c:pt>
                <c:pt idx="1961">
                  <c:v>1.2496160000000001</c:v>
                </c:pt>
                <c:pt idx="1962">
                  <c:v>1.179616</c:v>
                </c:pt>
                <c:pt idx="1963">
                  <c:v>1.179616</c:v>
                </c:pt>
                <c:pt idx="1964">
                  <c:v>1.2596159999999998</c:v>
                </c:pt>
                <c:pt idx="1965">
                  <c:v>1.0796159999999999</c:v>
                </c:pt>
                <c:pt idx="1966">
                  <c:v>0.96961599999999992</c:v>
                </c:pt>
                <c:pt idx="1967">
                  <c:v>0.97961599999999993</c:v>
                </c:pt>
                <c:pt idx="1968">
                  <c:v>1.0796159999999999</c:v>
                </c:pt>
                <c:pt idx="1969">
                  <c:v>0.85961599999999994</c:v>
                </c:pt>
                <c:pt idx="1970">
                  <c:v>0.8196159999999999</c:v>
                </c:pt>
                <c:pt idx="1971">
                  <c:v>0.679616</c:v>
                </c:pt>
                <c:pt idx="1972">
                  <c:v>0.64961599999999997</c:v>
                </c:pt>
                <c:pt idx="1973">
                  <c:v>0.63961599999999996</c:v>
                </c:pt>
                <c:pt idx="1974">
                  <c:v>0.66961599999999999</c:v>
                </c:pt>
                <c:pt idx="1975">
                  <c:v>0.64961599999999997</c:v>
                </c:pt>
                <c:pt idx="1976">
                  <c:v>0.679616</c:v>
                </c:pt>
                <c:pt idx="1977">
                  <c:v>0.64961599999999997</c:v>
                </c:pt>
                <c:pt idx="1978">
                  <c:v>0.63961599999999996</c:v>
                </c:pt>
                <c:pt idx="1979">
                  <c:v>0.68961600000000001</c:v>
                </c:pt>
                <c:pt idx="1980">
                  <c:v>0.68961600000000001</c:v>
                </c:pt>
                <c:pt idx="1981">
                  <c:v>0.70961599999999991</c:v>
                </c:pt>
                <c:pt idx="1982">
                  <c:v>0.61961599999999994</c:v>
                </c:pt>
                <c:pt idx="1983">
                  <c:v>0.71961599999999992</c:v>
                </c:pt>
                <c:pt idx="1984">
                  <c:v>0.6996159999999999</c:v>
                </c:pt>
                <c:pt idx="1985">
                  <c:v>0.72961599999999993</c:v>
                </c:pt>
                <c:pt idx="1986">
                  <c:v>0.73961599999999994</c:v>
                </c:pt>
                <c:pt idx="1987">
                  <c:v>0.72961599999999993</c:v>
                </c:pt>
                <c:pt idx="1988">
                  <c:v>0.75961599999999996</c:v>
                </c:pt>
                <c:pt idx="1989">
                  <c:v>0.82961599999999991</c:v>
                </c:pt>
                <c:pt idx="1990">
                  <c:v>0.79961599999999999</c:v>
                </c:pt>
                <c:pt idx="1991">
                  <c:v>0.87961599999999995</c:v>
                </c:pt>
                <c:pt idx="1992">
                  <c:v>0.93961600000000001</c:v>
                </c:pt>
                <c:pt idx="1993">
                  <c:v>0.93961600000000001</c:v>
                </c:pt>
                <c:pt idx="1994">
                  <c:v>1.0896159999999999</c:v>
                </c:pt>
                <c:pt idx="1995">
                  <c:v>1.149616</c:v>
                </c:pt>
                <c:pt idx="1996">
                  <c:v>1.1196159999999999</c:v>
                </c:pt>
                <c:pt idx="1997">
                  <c:v>1.169616</c:v>
                </c:pt>
                <c:pt idx="1998">
                  <c:v>1.2596159999999998</c:v>
                </c:pt>
                <c:pt idx="1999">
                  <c:v>1.3196159999999999</c:v>
                </c:pt>
                <c:pt idx="2000">
                  <c:v>1.3396159999999999</c:v>
                </c:pt>
                <c:pt idx="2001">
                  <c:v>1.409616</c:v>
                </c:pt>
                <c:pt idx="2002">
                  <c:v>1.429616</c:v>
                </c:pt>
                <c:pt idx="2003">
                  <c:v>1.459616</c:v>
                </c:pt>
                <c:pt idx="2004">
                  <c:v>1.5996159999999999</c:v>
                </c:pt>
                <c:pt idx="2005">
                  <c:v>1.659616</c:v>
                </c:pt>
                <c:pt idx="2006">
                  <c:v>1.729616</c:v>
                </c:pt>
                <c:pt idx="2007">
                  <c:v>1.689616</c:v>
                </c:pt>
                <c:pt idx="2008">
                  <c:v>1.7496160000000001</c:v>
                </c:pt>
                <c:pt idx="2009">
                  <c:v>1.8096160000000001</c:v>
                </c:pt>
                <c:pt idx="2010">
                  <c:v>1.8596159999999999</c:v>
                </c:pt>
                <c:pt idx="2011">
                  <c:v>1.8496160000000001</c:v>
                </c:pt>
                <c:pt idx="2012">
                  <c:v>1.8096160000000001</c:v>
                </c:pt>
                <c:pt idx="2013">
                  <c:v>1.8296160000000001</c:v>
                </c:pt>
                <c:pt idx="2014">
                  <c:v>1.8696160000000002</c:v>
                </c:pt>
                <c:pt idx="2015">
                  <c:v>1.959616</c:v>
                </c:pt>
                <c:pt idx="2016">
                  <c:v>2.0096159999999998</c:v>
                </c:pt>
                <c:pt idx="2017">
                  <c:v>2.0696159999999999</c:v>
                </c:pt>
                <c:pt idx="2018">
                  <c:v>2.1596159999999998</c:v>
                </c:pt>
                <c:pt idx="2019">
                  <c:v>2.1996159999999998</c:v>
                </c:pt>
                <c:pt idx="2020">
                  <c:v>2.2796159999999999</c:v>
                </c:pt>
                <c:pt idx="2021">
                  <c:v>2.3896159999999997</c:v>
                </c:pt>
                <c:pt idx="2022">
                  <c:v>2.4096159999999998</c:v>
                </c:pt>
                <c:pt idx="2023">
                  <c:v>2.399616</c:v>
                </c:pt>
                <c:pt idx="2024">
                  <c:v>2.459616</c:v>
                </c:pt>
                <c:pt idx="2025">
                  <c:v>2.459616</c:v>
                </c:pt>
                <c:pt idx="2026">
                  <c:v>2.5696159999999999</c:v>
                </c:pt>
                <c:pt idx="2027">
                  <c:v>2.649616</c:v>
                </c:pt>
                <c:pt idx="2028">
                  <c:v>2.7396159999999998</c:v>
                </c:pt>
                <c:pt idx="2029">
                  <c:v>2.729616</c:v>
                </c:pt>
                <c:pt idx="2030">
                  <c:v>2.7696160000000001</c:v>
                </c:pt>
                <c:pt idx="2031">
                  <c:v>2.7996159999999999</c:v>
                </c:pt>
                <c:pt idx="2032">
                  <c:v>2.7696160000000001</c:v>
                </c:pt>
                <c:pt idx="2033">
                  <c:v>2.7696160000000001</c:v>
                </c:pt>
                <c:pt idx="2034">
                  <c:v>2.7996159999999999</c:v>
                </c:pt>
                <c:pt idx="2035">
                  <c:v>2.7196159999999998</c:v>
                </c:pt>
                <c:pt idx="2036">
                  <c:v>2.7396159999999998</c:v>
                </c:pt>
                <c:pt idx="2037">
                  <c:v>2.7996159999999999</c:v>
                </c:pt>
                <c:pt idx="2038">
                  <c:v>2.7996159999999999</c:v>
                </c:pt>
                <c:pt idx="2039">
                  <c:v>2.8496160000000001</c:v>
                </c:pt>
                <c:pt idx="2040">
                  <c:v>2.8296160000000001</c:v>
                </c:pt>
                <c:pt idx="2041">
                  <c:v>2.8396159999999999</c:v>
                </c:pt>
                <c:pt idx="2042">
                  <c:v>2.8696160000000002</c:v>
                </c:pt>
                <c:pt idx="2043">
                  <c:v>2.879616</c:v>
                </c:pt>
                <c:pt idx="2044">
                  <c:v>2.7996159999999999</c:v>
                </c:pt>
                <c:pt idx="2045">
                  <c:v>2.7696160000000001</c:v>
                </c:pt>
                <c:pt idx="2046">
                  <c:v>2.7196159999999998</c:v>
                </c:pt>
                <c:pt idx="2047">
                  <c:v>2.729616</c:v>
                </c:pt>
                <c:pt idx="2048">
                  <c:v>2.7396159999999998</c:v>
                </c:pt>
                <c:pt idx="2049">
                  <c:v>2.6996159999999998</c:v>
                </c:pt>
                <c:pt idx="2050">
                  <c:v>2.6196160000000002</c:v>
                </c:pt>
                <c:pt idx="2051">
                  <c:v>2.5796160000000001</c:v>
                </c:pt>
                <c:pt idx="2052">
                  <c:v>2.5096159999999998</c:v>
                </c:pt>
                <c:pt idx="2053">
                  <c:v>2.439616</c:v>
                </c:pt>
                <c:pt idx="2054">
                  <c:v>2.459616</c:v>
                </c:pt>
                <c:pt idx="2055">
                  <c:v>2.3096160000000001</c:v>
                </c:pt>
                <c:pt idx="2056">
                  <c:v>2.2996159999999999</c:v>
                </c:pt>
                <c:pt idx="2057">
                  <c:v>2.2696160000000001</c:v>
                </c:pt>
                <c:pt idx="2058">
                  <c:v>2.2396159999999998</c:v>
                </c:pt>
                <c:pt idx="2059">
                  <c:v>2.0396160000000001</c:v>
                </c:pt>
                <c:pt idx="2060">
                  <c:v>1.9896159999999998</c:v>
                </c:pt>
                <c:pt idx="2061">
                  <c:v>1.9696159999999998</c:v>
                </c:pt>
                <c:pt idx="2062">
                  <c:v>1.8396159999999999</c:v>
                </c:pt>
                <c:pt idx="2063">
                  <c:v>1.7596159999999998</c:v>
                </c:pt>
                <c:pt idx="2064">
                  <c:v>1.689616</c:v>
                </c:pt>
                <c:pt idx="2065">
                  <c:v>1.5896159999999999</c:v>
                </c:pt>
                <c:pt idx="2066">
                  <c:v>1.429616</c:v>
                </c:pt>
                <c:pt idx="2067">
                  <c:v>1.3696159999999999</c:v>
                </c:pt>
                <c:pt idx="2068">
                  <c:v>1.389616</c:v>
                </c:pt>
                <c:pt idx="2069">
                  <c:v>1.2696160000000001</c:v>
                </c:pt>
                <c:pt idx="2070">
                  <c:v>1.169616</c:v>
                </c:pt>
                <c:pt idx="2071">
                  <c:v>1.139616</c:v>
                </c:pt>
                <c:pt idx="2072">
                  <c:v>1.0696159999999999</c:v>
                </c:pt>
                <c:pt idx="2073">
                  <c:v>1.0196160000000001</c:v>
                </c:pt>
                <c:pt idx="2074">
                  <c:v>0.91961599999999999</c:v>
                </c:pt>
                <c:pt idx="2075">
                  <c:v>0.82961599999999991</c:v>
                </c:pt>
                <c:pt idx="2076">
                  <c:v>0.68961600000000001</c:v>
                </c:pt>
                <c:pt idx="2077">
                  <c:v>0.679616</c:v>
                </c:pt>
                <c:pt idx="2078">
                  <c:v>0.64961599999999997</c:v>
                </c:pt>
                <c:pt idx="2079">
                  <c:v>0.57961599999999991</c:v>
                </c:pt>
                <c:pt idx="2080">
                  <c:v>0.43961599999999995</c:v>
                </c:pt>
                <c:pt idx="2081">
                  <c:v>0.39961599999999997</c:v>
                </c:pt>
                <c:pt idx="2082">
                  <c:v>0.35961599999999994</c:v>
                </c:pt>
                <c:pt idx="2083">
                  <c:v>0.31961599999999996</c:v>
                </c:pt>
                <c:pt idx="2084">
                  <c:v>0.179616</c:v>
                </c:pt>
                <c:pt idx="2085">
                  <c:v>0.13961599999999996</c:v>
                </c:pt>
                <c:pt idx="2086">
                  <c:v>5.9616000000000002E-2</c:v>
                </c:pt>
                <c:pt idx="2087">
                  <c:v>-2.0384000000000069E-2</c:v>
                </c:pt>
                <c:pt idx="2088">
                  <c:v>-3.0384000000000078E-2</c:v>
                </c:pt>
                <c:pt idx="2089">
                  <c:v>-6.0384000000000104E-2</c:v>
                </c:pt>
                <c:pt idx="2090">
                  <c:v>-9.038400000000002E-2</c:v>
                </c:pt>
                <c:pt idx="2091">
                  <c:v>-0.14038400000000006</c:v>
                </c:pt>
                <c:pt idx="2092">
                  <c:v>-0.16038400000000008</c:v>
                </c:pt>
                <c:pt idx="2093">
                  <c:v>-0.24038400000000004</c:v>
                </c:pt>
                <c:pt idx="2094">
                  <c:v>-0.22038400000000002</c:v>
                </c:pt>
                <c:pt idx="2095">
                  <c:v>-0.25038400000000005</c:v>
                </c:pt>
                <c:pt idx="2096">
                  <c:v>-0.32038400000000011</c:v>
                </c:pt>
                <c:pt idx="2097">
                  <c:v>-0.3103840000000001</c:v>
                </c:pt>
                <c:pt idx="2098">
                  <c:v>-0.36038400000000015</c:v>
                </c:pt>
                <c:pt idx="2099">
                  <c:v>-0.38038399999999994</c:v>
                </c:pt>
                <c:pt idx="2100">
                  <c:v>-0.35038400000000014</c:v>
                </c:pt>
                <c:pt idx="2101">
                  <c:v>-0.36038400000000015</c:v>
                </c:pt>
                <c:pt idx="2102">
                  <c:v>-0.40038399999999996</c:v>
                </c:pt>
                <c:pt idx="2103">
                  <c:v>-0.39038399999999995</c:v>
                </c:pt>
                <c:pt idx="2104">
                  <c:v>-0.41038399999999997</c:v>
                </c:pt>
                <c:pt idx="2105">
                  <c:v>-0.38038399999999994</c:v>
                </c:pt>
                <c:pt idx="2106">
                  <c:v>-0.37038400000000016</c:v>
                </c:pt>
                <c:pt idx="2107">
                  <c:v>-0.36038400000000015</c:v>
                </c:pt>
                <c:pt idx="2108">
                  <c:v>-0.35038400000000014</c:v>
                </c:pt>
                <c:pt idx="2109">
                  <c:v>-0.41038399999999997</c:v>
                </c:pt>
                <c:pt idx="2110">
                  <c:v>-0.3003840000000001</c:v>
                </c:pt>
                <c:pt idx="2111">
                  <c:v>-0.32038400000000011</c:v>
                </c:pt>
                <c:pt idx="2112">
                  <c:v>-0.24038400000000004</c:v>
                </c:pt>
                <c:pt idx="2113">
                  <c:v>-0.20038400000000001</c:v>
                </c:pt>
                <c:pt idx="2114">
                  <c:v>-0.15038400000000007</c:v>
                </c:pt>
                <c:pt idx="2115">
                  <c:v>-7.0384000000000002E-2</c:v>
                </c:pt>
                <c:pt idx="2116">
                  <c:v>-3.8400000000005097E-4</c:v>
                </c:pt>
                <c:pt idx="2117">
                  <c:v>0.10961599999999994</c:v>
                </c:pt>
                <c:pt idx="2118">
                  <c:v>8.9615999999999918E-2</c:v>
                </c:pt>
                <c:pt idx="2119">
                  <c:v>0.15961599999999998</c:v>
                </c:pt>
                <c:pt idx="2120">
                  <c:v>0.25961599999999996</c:v>
                </c:pt>
                <c:pt idx="2121">
                  <c:v>0.30961599999999995</c:v>
                </c:pt>
                <c:pt idx="2122">
                  <c:v>0.39961599999999997</c:v>
                </c:pt>
                <c:pt idx="2123">
                  <c:v>0.48961599999999994</c:v>
                </c:pt>
                <c:pt idx="2124">
                  <c:v>0.59961599999999993</c:v>
                </c:pt>
                <c:pt idx="2125">
                  <c:v>0.53961599999999998</c:v>
                </c:pt>
                <c:pt idx="2126">
                  <c:v>0.66961599999999999</c:v>
                </c:pt>
                <c:pt idx="2127">
                  <c:v>0.6996159999999999</c:v>
                </c:pt>
                <c:pt idx="2128">
                  <c:v>0.76961599999999997</c:v>
                </c:pt>
                <c:pt idx="2129">
                  <c:v>0.83961599999999992</c:v>
                </c:pt>
                <c:pt idx="2130">
                  <c:v>0.98961599999999994</c:v>
                </c:pt>
                <c:pt idx="2131">
                  <c:v>0.99961599999999995</c:v>
                </c:pt>
                <c:pt idx="2132">
                  <c:v>1.169616</c:v>
                </c:pt>
                <c:pt idx="2133">
                  <c:v>1.209616</c:v>
                </c:pt>
                <c:pt idx="2134">
                  <c:v>1.3396159999999999</c:v>
                </c:pt>
                <c:pt idx="2135">
                  <c:v>1.409616</c:v>
                </c:pt>
                <c:pt idx="2136">
                  <c:v>1.429616</c:v>
                </c:pt>
                <c:pt idx="2137">
                  <c:v>1.4996160000000001</c:v>
                </c:pt>
                <c:pt idx="2138">
                  <c:v>1.5896159999999999</c:v>
                </c:pt>
                <c:pt idx="2139">
                  <c:v>1.659616</c:v>
                </c:pt>
                <c:pt idx="2140">
                  <c:v>1.8196159999999999</c:v>
                </c:pt>
                <c:pt idx="2141">
                  <c:v>1.879616</c:v>
                </c:pt>
                <c:pt idx="2142">
                  <c:v>1.919616</c:v>
                </c:pt>
                <c:pt idx="2143">
                  <c:v>2.0196160000000001</c:v>
                </c:pt>
                <c:pt idx="2144">
                  <c:v>2.1596159999999998</c:v>
                </c:pt>
                <c:pt idx="2145">
                  <c:v>2.1796159999999998</c:v>
                </c:pt>
                <c:pt idx="2146">
                  <c:v>2.2596159999999998</c:v>
                </c:pt>
                <c:pt idx="2147">
                  <c:v>2.2896160000000001</c:v>
                </c:pt>
                <c:pt idx="2148">
                  <c:v>2.3496160000000001</c:v>
                </c:pt>
                <c:pt idx="2149">
                  <c:v>2.3696160000000002</c:v>
                </c:pt>
                <c:pt idx="2150">
                  <c:v>2.4496159999999998</c:v>
                </c:pt>
                <c:pt idx="2151">
                  <c:v>2.4696159999999998</c:v>
                </c:pt>
                <c:pt idx="2152">
                  <c:v>2.5296159999999999</c:v>
                </c:pt>
                <c:pt idx="2153">
                  <c:v>2.5796160000000001</c:v>
                </c:pt>
                <c:pt idx="2154">
                  <c:v>2.6396159999999997</c:v>
                </c:pt>
                <c:pt idx="2155">
                  <c:v>2.6396159999999997</c:v>
                </c:pt>
                <c:pt idx="2156">
                  <c:v>2.7196159999999998</c:v>
                </c:pt>
                <c:pt idx="2157">
                  <c:v>2.6796159999999998</c:v>
                </c:pt>
                <c:pt idx="2158">
                  <c:v>2.729616</c:v>
                </c:pt>
                <c:pt idx="2159">
                  <c:v>2.729616</c:v>
                </c:pt>
                <c:pt idx="2160">
                  <c:v>2.689616</c:v>
                </c:pt>
                <c:pt idx="2161">
                  <c:v>2.6996159999999998</c:v>
                </c:pt>
                <c:pt idx="2162">
                  <c:v>2.709616</c:v>
                </c:pt>
                <c:pt idx="2163">
                  <c:v>2.709616</c:v>
                </c:pt>
                <c:pt idx="2164">
                  <c:v>2.709616</c:v>
                </c:pt>
                <c:pt idx="2165">
                  <c:v>2.689616</c:v>
                </c:pt>
                <c:pt idx="2166">
                  <c:v>2.6996159999999998</c:v>
                </c:pt>
                <c:pt idx="2167">
                  <c:v>2.689616</c:v>
                </c:pt>
                <c:pt idx="2168">
                  <c:v>2.6196160000000002</c:v>
                </c:pt>
                <c:pt idx="2169">
                  <c:v>2.5996160000000001</c:v>
                </c:pt>
                <c:pt idx="2170">
                  <c:v>2.5396160000000001</c:v>
                </c:pt>
                <c:pt idx="2171">
                  <c:v>2.4996160000000001</c:v>
                </c:pt>
                <c:pt idx="2172">
                  <c:v>2.4496159999999998</c:v>
                </c:pt>
                <c:pt idx="2173">
                  <c:v>2.399616</c:v>
                </c:pt>
                <c:pt idx="2174">
                  <c:v>2.399616</c:v>
                </c:pt>
                <c:pt idx="2175">
                  <c:v>2.3096160000000001</c:v>
                </c:pt>
                <c:pt idx="2176">
                  <c:v>2.209616</c:v>
                </c:pt>
                <c:pt idx="2177">
                  <c:v>2.209616</c:v>
                </c:pt>
                <c:pt idx="2178">
                  <c:v>2.2596159999999998</c:v>
                </c:pt>
                <c:pt idx="2179">
                  <c:v>2.189616</c:v>
                </c:pt>
                <c:pt idx="2180">
                  <c:v>2.149616</c:v>
                </c:pt>
                <c:pt idx="2181">
                  <c:v>2.1196160000000002</c:v>
                </c:pt>
                <c:pt idx="2182">
                  <c:v>2.1196160000000002</c:v>
                </c:pt>
                <c:pt idx="2183">
                  <c:v>2.129616</c:v>
                </c:pt>
                <c:pt idx="2184">
                  <c:v>2.0796160000000001</c:v>
                </c:pt>
                <c:pt idx="2185">
                  <c:v>2.0196160000000001</c:v>
                </c:pt>
                <c:pt idx="2186">
                  <c:v>1.959616</c:v>
                </c:pt>
                <c:pt idx="2187">
                  <c:v>1.8596159999999999</c:v>
                </c:pt>
                <c:pt idx="2188">
                  <c:v>1.7996159999999999</c:v>
                </c:pt>
                <c:pt idx="2189">
                  <c:v>1.7196159999999998</c:v>
                </c:pt>
                <c:pt idx="2190">
                  <c:v>1.679616</c:v>
                </c:pt>
                <c:pt idx="2191">
                  <c:v>1.629616</c:v>
                </c:pt>
                <c:pt idx="2192">
                  <c:v>1.5496159999999999</c:v>
                </c:pt>
                <c:pt idx="2193">
                  <c:v>1.479616</c:v>
                </c:pt>
                <c:pt idx="2194">
                  <c:v>1.3496159999999999</c:v>
                </c:pt>
                <c:pt idx="2195">
                  <c:v>1.2996159999999999</c:v>
                </c:pt>
                <c:pt idx="2196">
                  <c:v>1.209616</c:v>
                </c:pt>
                <c:pt idx="2197">
                  <c:v>1.0396159999999999</c:v>
                </c:pt>
                <c:pt idx="2198">
                  <c:v>0.98961599999999994</c:v>
                </c:pt>
                <c:pt idx="2199">
                  <c:v>0.96961599999999992</c:v>
                </c:pt>
                <c:pt idx="2200">
                  <c:v>0.84961599999999993</c:v>
                </c:pt>
                <c:pt idx="2201">
                  <c:v>0.79961599999999999</c:v>
                </c:pt>
                <c:pt idx="2202">
                  <c:v>0.73961599999999994</c:v>
                </c:pt>
                <c:pt idx="2203">
                  <c:v>0.61961599999999994</c:v>
                </c:pt>
                <c:pt idx="2204">
                  <c:v>0.58961599999999992</c:v>
                </c:pt>
                <c:pt idx="2205">
                  <c:v>0.53961599999999998</c:v>
                </c:pt>
                <c:pt idx="2206">
                  <c:v>0.52961599999999998</c:v>
                </c:pt>
                <c:pt idx="2207">
                  <c:v>0.45961599999999997</c:v>
                </c:pt>
                <c:pt idx="2208">
                  <c:v>0.39961599999999997</c:v>
                </c:pt>
                <c:pt idx="2209">
                  <c:v>0.26961599999999997</c:v>
                </c:pt>
                <c:pt idx="2210">
                  <c:v>0.26961599999999997</c:v>
                </c:pt>
                <c:pt idx="2211">
                  <c:v>0.22961599999999993</c:v>
                </c:pt>
                <c:pt idx="2212">
                  <c:v>0.12961599999999995</c:v>
                </c:pt>
                <c:pt idx="2213">
                  <c:v>9.9615999999999927E-2</c:v>
                </c:pt>
                <c:pt idx="2214">
                  <c:v>6.96159999999999E-2</c:v>
                </c:pt>
                <c:pt idx="2215">
                  <c:v>9.6159999999999579E-3</c:v>
                </c:pt>
                <c:pt idx="2216">
                  <c:v>-4.0384000000000086E-2</c:v>
                </c:pt>
                <c:pt idx="2217">
                  <c:v>-0.14038400000000006</c:v>
                </c:pt>
                <c:pt idx="2218">
                  <c:v>-0.22038400000000002</c:v>
                </c:pt>
                <c:pt idx="2219">
                  <c:v>-0.27038400000000007</c:v>
                </c:pt>
                <c:pt idx="2220">
                  <c:v>-0.29038400000000009</c:v>
                </c:pt>
                <c:pt idx="2221">
                  <c:v>-0.32038400000000011</c:v>
                </c:pt>
                <c:pt idx="2222">
                  <c:v>-0.440384</c:v>
                </c:pt>
                <c:pt idx="2223">
                  <c:v>-0.45038400000000001</c:v>
                </c:pt>
                <c:pt idx="2224">
                  <c:v>-0.48038400000000003</c:v>
                </c:pt>
                <c:pt idx="2225">
                  <c:v>-0.54038400000000009</c:v>
                </c:pt>
                <c:pt idx="2226">
                  <c:v>-0.58038400000000012</c:v>
                </c:pt>
                <c:pt idx="2227">
                  <c:v>-0.57038400000000011</c:v>
                </c:pt>
                <c:pt idx="2228">
                  <c:v>-0.50038400000000005</c:v>
                </c:pt>
                <c:pt idx="2229">
                  <c:v>-0.45038400000000001</c:v>
                </c:pt>
                <c:pt idx="2230">
                  <c:v>-0.50038400000000005</c:v>
                </c:pt>
                <c:pt idx="2231">
                  <c:v>-0.51038400000000006</c:v>
                </c:pt>
                <c:pt idx="2232">
                  <c:v>-0.53038400000000008</c:v>
                </c:pt>
                <c:pt idx="2233">
                  <c:v>-0.47038400000000002</c:v>
                </c:pt>
                <c:pt idx="2234">
                  <c:v>-0.47038400000000002</c:v>
                </c:pt>
                <c:pt idx="2235">
                  <c:v>-0.45038400000000001</c:v>
                </c:pt>
                <c:pt idx="2236">
                  <c:v>-0.440384</c:v>
                </c:pt>
                <c:pt idx="2237">
                  <c:v>-0.42038399999999998</c:v>
                </c:pt>
                <c:pt idx="2238">
                  <c:v>-0.47038400000000002</c:v>
                </c:pt>
                <c:pt idx="2239">
                  <c:v>-0.42038399999999998</c:v>
                </c:pt>
                <c:pt idx="2240">
                  <c:v>-0.41038399999999997</c:v>
                </c:pt>
                <c:pt idx="2241">
                  <c:v>-0.37038400000000016</c:v>
                </c:pt>
                <c:pt idx="2242">
                  <c:v>-0.29038400000000009</c:v>
                </c:pt>
                <c:pt idx="2243">
                  <c:v>-0.3003840000000001</c:v>
                </c:pt>
                <c:pt idx="2244">
                  <c:v>-0.24038400000000004</c:v>
                </c:pt>
                <c:pt idx="2245">
                  <c:v>-0.1803840000000001</c:v>
                </c:pt>
                <c:pt idx="2246">
                  <c:v>-0.15038400000000007</c:v>
                </c:pt>
                <c:pt idx="2247">
                  <c:v>-0.11038400000000004</c:v>
                </c:pt>
                <c:pt idx="2248">
                  <c:v>-6.0384000000000104E-2</c:v>
                </c:pt>
                <c:pt idx="2249">
                  <c:v>-7.0384000000000002E-2</c:v>
                </c:pt>
                <c:pt idx="2250">
                  <c:v>9.6159999999999579E-3</c:v>
                </c:pt>
                <c:pt idx="2251">
                  <c:v>9.6159999999999579E-3</c:v>
                </c:pt>
                <c:pt idx="2252">
                  <c:v>3.9615999999999985E-2</c:v>
                </c:pt>
                <c:pt idx="2253">
                  <c:v>9.9615999999999927E-2</c:v>
                </c:pt>
                <c:pt idx="2254">
                  <c:v>0.15961599999999998</c:v>
                </c:pt>
                <c:pt idx="2255">
                  <c:v>0.1896159999999999</c:v>
                </c:pt>
                <c:pt idx="2256">
                  <c:v>0.25961599999999996</c:v>
                </c:pt>
                <c:pt idx="2257">
                  <c:v>0.29961599999999994</c:v>
                </c:pt>
                <c:pt idx="2258">
                  <c:v>0.33961599999999997</c:v>
                </c:pt>
                <c:pt idx="2259">
                  <c:v>0.36961599999999994</c:v>
                </c:pt>
                <c:pt idx="2260">
                  <c:v>0.40961599999999992</c:v>
                </c:pt>
                <c:pt idx="2261">
                  <c:v>0.50961599999999996</c:v>
                </c:pt>
                <c:pt idx="2262">
                  <c:v>0.52961599999999998</c:v>
                </c:pt>
                <c:pt idx="2263">
                  <c:v>0.59961599999999993</c:v>
                </c:pt>
                <c:pt idx="2264">
                  <c:v>0.68961600000000001</c:v>
                </c:pt>
                <c:pt idx="2265">
                  <c:v>0.77961599999999998</c:v>
                </c:pt>
                <c:pt idx="2266">
                  <c:v>0.78961599999999998</c:v>
                </c:pt>
                <c:pt idx="2267">
                  <c:v>0.8196159999999999</c:v>
                </c:pt>
                <c:pt idx="2268">
                  <c:v>0.85961599999999994</c:v>
                </c:pt>
                <c:pt idx="2269">
                  <c:v>0.94961600000000002</c:v>
                </c:pt>
                <c:pt idx="2270">
                  <c:v>1.0096159999999998</c:v>
                </c:pt>
                <c:pt idx="2271">
                  <c:v>1.0796159999999999</c:v>
                </c:pt>
                <c:pt idx="2272">
                  <c:v>1.129616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3C8-4914-8E9F-631ADA8884F2}"/>
            </c:ext>
          </c:extLst>
        </c:ser>
        <c:ser>
          <c:idx val="2"/>
          <c:order val="2"/>
          <c:tx>
            <c:v>Minor Flood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Sheet1!$F$2:$F$3</c:f>
              <c:numCache>
                <c:formatCode>m/d/yyyy\ h:mm</c:formatCode>
                <c:ptCount val="2"/>
                <c:pt idx="0">
                  <c:v>43158</c:v>
                </c:pt>
                <c:pt idx="1">
                  <c:v>43170</c:v>
                </c:pt>
              </c:numCache>
            </c:numRef>
          </c:xVal>
          <c:yVal>
            <c:numRef>
              <c:f>Sheet1!$G$2:$G$3</c:f>
              <c:numCache>
                <c:formatCode>General</c:formatCode>
                <c:ptCount val="2"/>
                <c:pt idx="0">
                  <c:v>3.38</c:v>
                </c:pt>
                <c:pt idx="1">
                  <c:v>3.38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3C8-4914-8E9F-631ADA8884F2}"/>
            </c:ext>
          </c:extLst>
        </c:ser>
        <c:ser>
          <c:idx val="3"/>
          <c:order val="3"/>
          <c:tx>
            <c:v>Moderate Flood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Sheet1!$F$2:$F$3</c:f>
              <c:numCache>
                <c:formatCode>m/d/yyyy\ h:mm</c:formatCode>
                <c:ptCount val="2"/>
                <c:pt idx="0">
                  <c:v>43158</c:v>
                </c:pt>
                <c:pt idx="1">
                  <c:v>43170</c:v>
                </c:pt>
              </c:numCache>
            </c:numRef>
          </c:xVal>
          <c:yVal>
            <c:numRef>
              <c:f>Sheet1!$H$2:$H$3</c:f>
              <c:numCache>
                <c:formatCode>General</c:formatCode>
                <c:ptCount val="2"/>
                <c:pt idx="0">
                  <c:v>4.38</c:v>
                </c:pt>
                <c:pt idx="1">
                  <c:v>4.38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3C8-4914-8E9F-631ADA8884F2}"/>
            </c:ext>
          </c:extLst>
        </c:ser>
        <c:ser>
          <c:idx val="4"/>
          <c:order val="4"/>
          <c:tx>
            <c:v>Major Flood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Sheet1!$F$2:$F$3</c:f>
              <c:numCache>
                <c:formatCode>m/d/yyyy\ h:mm</c:formatCode>
                <c:ptCount val="2"/>
                <c:pt idx="0">
                  <c:v>43158</c:v>
                </c:pt>
                <c:pt idx="1">
                  <c:v>43170</c:v>
                </c:pt>
              </c:numCache>
            </c:numRef>
          </c:xVal>
          <c:yVal>
            <c:numRef>
              <c:f>Sheet1!$I$2:$I$3</c:f>
              <c:numCache>
                <c:formatCode>General</c:formatCode>
                <c:ptCount val="2"/>
                <c:pt idx="0">
                  <c:v>5.38</c:v>
                </c:pt>
                <c:pt idx="1">
                  <c:v>5.38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3C8-4914-8E9F-631ADA888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94121472"/>
        <c:axId val="394118848"/>
      </c:scatterChart>
      <c:valAx>
        <c:axId val="394121472"/>
        <c:scaling>
          <c:orientation val="minMax"/>
          <c:max val="43170"/>
          <c:min val="4315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Date and Time (m/dd/yyyy h:mm)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m/d/yyyy\ h: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118848"/>
        <c:crossesAt val="-6"/>
        <c:crossBetween val="midCat"/>
      </c:valAx>
      <c:valAx>
        <c:axId val="394118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Elevation in Feet NAVD88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121472"/>
        <c:crosses val="autoZero"/>
        <c:crossBetween val="midCat"/>
      </c:valAx>
      <c:spPr>
        <a:solidFill>
          <a:schemeClr val="bg1">
            <a:lumMod val="95000"/>
          </a:schemeClr>
        </a:solidFill>
        <a:ln>
          <a:solidFill>
            <a:schemeClr val="bg2">
              <a:lumMod val="75000"/>
            </a:schemeClr>
          </a:solidFill>
        </a:ln>
        <a:effectLst/>
      </c:spPr>
    </c:plotArea>
    <c:legend>
      <c:legendPos val="r"/>
      <c:layout>
        <c:manualLayout>
          <c:xMode val="edge"/>
          <c:yMode val="edge"/>
          <c:x val="0.78523841078270051"/>
          <c:y val="0.70345051606472386"/>
          <c:w val="0.13071605865780539"/>
          <c:h val="0.170527513847393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High Tide Elevation Above MSL at Atlantic City (1997 - 2017)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'Sorted Data '!$J$2:$J$18</c:f>
              <c:numCache>
                <c:formatCode>General</c:formatCode>
                <c:ptCount val="1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</c:numCache>
            </c:numRef>
          </c:xVal>
          <c:yVal>
            <c:numRef>
              <c:f>'Sorted Data '!$M$2:$M$18</c:f>
              <c:numCache>
                <c:formatCode>General</c:formatCode>
                <c:ptCount val="17"/>
                <c:pt idx="0">
                  <c:v>1</c:v>
                </c:pt>
                <c:pt idx="1">
                  <c:v>0.99972111831555466</c:v>
                </c:pt>
                <c:pt idx="2">
                  <c:v>0.99714146273443494</c:v>
                </c:pt>
                <c:pt idx="3">
                  <c:v>0.98480094819772712</c:v>
                </c:pt>
                <c:pt idx="4">
                  <c:v>0.94840688837760578</c:v>
                </c:pt>
                <c:pt idx="5">
                  <c:v>0.84333821376281115</c:v>
                </c:pt>
                <c:pt idx="6">
                  <c:v>0.64707522833437914</c:v>
                </c:pt>
                <c:pt idx="7">
                  <c:v>0.41225685003137419</c:v>
                </c:pt>
                <c:pt idx="8">
                  <c:v>0.20853377954402844</c:v>
                </c:pt>
                <c:pt idx="9">
                  <c:v>8.3176462385832817E-2</c:v>
                </c:pt>
                <c:pt idx="10">
                  <c:v>2.3704943177856794E-2</c:v>
                </c:pt>
                <c:pt idx="11">
                  <c:v>6.55371958446629E-3</c:v>
                </c:pt>
                <c:pt idx="12">
                  <c:v>1.5338492644495572E-3</c:v>
                </c:pt>
                <c:pt idx="13">
                  <c:v>2.0916126333403055E-4</c:v>
                </c:pt>
                <c:pt idx="14">
                  <c:v>6.9720421111343513E-5</c:v>
                </c:pt>
                <c:pt idx="15">
                  <c:v>6.9720421111343513E-5</c:v>
                </c:pt>
                <c:pt idx="1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98F-4893-8725-B8FA9DA3F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156088"/>
        <c:axId val="551156744"/>
      </c:scatterChart>
      <c:valAx>
        <c:axId val="551156088"/>
        <c:scaling>
          <c:orientation val="minMax"/>
          <c:min val="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Amplitude of High Tide Peak, Feet from MSL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156744"/>
        <c:crosses val="autoZero"/>
        <c:crossBetween val="midCat"/>
      </c:valAx>
      <c:valAx>
        <c:axId val="5511567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Exceedance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156088"/>
        <c:crossesAt val="-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High Tide Elevation Above MSL at Atlantic City (1997 - 2017)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303373546196632E-2"/>
          <c:y val="7.2939791408266341E-2"/>
          <c:w val="0.91086359893086755"/>
          <c:h val="0.8352977328881288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'Sorted Data '!$J$2:$J$18</c:f>
              <c:numCache>
                <c:formatCode>General</c:formatCode>
                <c:ptCount val="1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</c:numCache>
            </c:numRef>
          </c:xVal>
          <c:yVal>
            <c:numRef>
              <c:f>'Sorted Data '!$M$2:$M$18</c:f>
              <c:numCache>
                <c:formatCode>General</c:formatCode>
                <c:ptCount val="17"/>
                <c:pt idx="0">
                  <c:v>1</c:v>
                </c:pt>
                <c:pt idx="1">
                  <c:v>0.99972111831555466</c:v>
                </c:pt>
                <c:pt idx="2">
                  <c:v>0.99714146273443494</c:v>
                </c:pt>
                <c:pt idx="3">
                  <c:v>0.98480094819772712</c:v>
                </c:pt>
                <c:pt idx="4">
                  <c:v>0.94840688837760578</c:v>
                </c:pt>
                <c:pt idx="5">
                  <c:v>0.84333821376281115</c:v>
                </c:pt>
                <c:pt idx="6">
                  <c:v>0.64707522833437914</c:v>
                </c:pt>
                <c:pt idx="7">
                  <c:v>0.41225685003137419</c:v>
                </c:pt>
                <c:pt idx="8">
                  <c:v>0.20853377954402844</c:v>
                </c:pt>
                <c:pt idx="9">
                  <c:v>8.3176462385832817E-2</c:v>
                </c:pt>
                <c:pt idx="10">
                  <c:v>2.3704943177856794E-2</c:v>
                </c:pt>
                <c:pt idx="11">
                  <c:v>6.55371958446629E-3</c:v>
                </c:pt>
                <c:pt idx="12">
                  <c:v>1.5338492644495572E-3</c:v>
                </c:pt>
                <c:pt idx="13">
                  <c:v>2.0916126333403055E-4</c:v>
                </c:pt>
                <c:pt idx="14">
                  <c:v>6.9720421111343513E-5</c:v>
                </c:pt>
                <c:pt idx="15">
                  <c:v>6.9720421111343513E-5</c:v>
                </c:pt>
                <c:pt idx="1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3D2-4175-A250-BEAB258D00B7}"/>
            </c:ext>
          </c:extLst>
        </c:ser>
        <c:ser>
          <c:idx val="1"/>
          <c:order val="1"/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'Sorted Data '!$K$26:$K$27</c:f>
              <c:numCache>
                <c:formatCode>General</c:formatCode>
                <c:ptCount val="2"/>
                <c:pt idx="0">
                  <c:v>2.39</c:v>
                </c:pt>
                <c:pt idx="1">
                  <c:v>2.39</c:v>
                </c:pt>
              </c:numCache>
            </c:numRef>
          </c:xVal>
          <c:yVal>
            <c:numRef>
              <c:f>'Sorted Data '!$L$26:$L$27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3D2-4175-A250-BEAB258D00B7}"/>
            </c:ext>
          </c:extLst>
        </c:ser>
        <c:ser>
          <c:idx val="2"/>
          <c:order val="2"/>
          <c:spPr>
            <a:ln w="254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'Sorted Data '!$N$26:$N$27</c:f>
              <c:numCache>
                <c:formatCode>General</c:formatCode>
                <c:ptCount val="2"/>
                <c:pt idx="0">
                  <c:v>-2.21</c:v>
                </c:pt>
                <c:pt idx="1">
                  <c:v>-2.21</c:v>
                </c:pt>
              </c:numCache>
            </c:numRef>
          </c:xVal>
          <c:yVal>
            <c:numRef>
              <c:f>'Sorted Data '!$O$26:$O$27</c:f>
              <c:numCache>
                <c:formatCode>General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3D2-4175-A250-BEAB258D0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51156088"/>
        <c:axId val="551156744"/>
      </c:scatterChart>
      <c:valAx>
        <c:axId val="551156088"/>
        <c:scaling>
          <c:orientation val="minMax"/>
          <c:min val="-3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Amplitude of High Tide Peak, Feet from MSL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156744"/>
        <c:crosses val="autoZero"/>
        <c:crossBetween val="midCat"/>
      </c:valAx>
      <c:valAx>
        <c:axId val="5511567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Exceedance Probability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1156088"/>
        <c:crossesAt val="-3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 High Tide Elevations at Atlantic City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541237035195647"/>
          <c:y val="0.11662344738693586"/>
          <c:w val="0.78964801290695197"/>
          <c:h val="0.7284907083897043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'Sorted Data '!$J$2:$J$18</c:f>
              <c:numCache>
                <c:formatCode>General</c:formatCode>
                <c:ptCount val="1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</c:numCache>
            </c:numRef>
          </c:xVal>
          <c:yVal>
            <c:numRef>
              <c:f>'Sorted Data '!$O$2:$O$18</c:f>
              <c:numCache>
                <c:formatCode>General</c:formatCode>
                <c:ptCount val="17"/>
                <c:pt idx="0">
                  <c:v>730</c:v>
                </c:pt>
                <c:pt idx="1">
                  <c:v>729.7964163703549</c:v>
                </c:pt>
                <c:pt idx="2">
                  <c:v>727.91326779613746</c:v>
                </c:pt>
                <c:pt idx="3">
                  <c:v>718.90469218434077</c:v>
                </c:pt>
                <c:pt idx="4">
                  <c:v>692.33702851565226</c:v>
                </c:pt>
                <c:pt idx="5">
                  <c:v>615.63689604685214</c:v>
                </c:pt>
                <c:pt idx="6">
                  <c:v>472.36491668409678</c:v>
                </c:pt>
                <c:pt idx="7">
                  <c:v>300.94750052290317</c:v>
                </c:pt>
                <c:pt idx="8">
                  <c:v>152.22965906714074</c:v>
                </c:pt>
                <c:pt idx="9">
                  <c:v>60.718817541657955</c:v>
                </c:pt>
                <c:pt idx="10">
                  <c:v>17.304608519835458</c:v>
                </c:pt>
                <c:pt idx="11">
                  <c:v>4.7842152966603919</c:v>
                </c:pt>
                <c:pt idx="12">
                  <c:v>1.1197099630481768</c:v>
                </c:pt>
                <c:pt idx="13">
                  <c:v>0.1526877222338423</c:v>
                </c:pt>
                <c:pt idx="14">
                  <c:v>5.0895907411280764E-2</c:v>
                </c:pt>
                <c:pt idx="15">
                  <c:v>5.0895907411280764E-2</c:v>
                </c:pt>
                <c:pt idx="1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8A9-4D2A-B67A-38B366ABF6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806832"/>
        <c:axId val="460805520"/>
      </c:scatterChart>
      <c:valAx>
        <c:axId val="460806832"/>
        <c:scaling>
          <c:orientation val="minMax"/>
          <c:min val="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Amplitude of High Tide Peak, Feet from MSL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805520"/>
        <c:crosses val="autoZero"/>
        <c:crossBetween val="midCat"/>
      </c:valAx>
      <c:valAx>
        <c:axId val="460805520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Annual Number of High Tide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806832"/>
        <c:crossesAt val="-2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Annual High Tide Elevations at Atlantic City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'Sorted Data '!$J$2:$J$18</c:f>
              <c:numCache>
                <c:formatCode>General</c:formatCode>
                <c:ptCount val="1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</c:numCache>
            </c:numRef>
          </c:xVal>
          <c:yVal>
            <c:numRef>
              <c:f>'Sorted Data '!$O$2:$O$18</c:f>
              <c:numCache>
                <c:formatCode>General</c:formatCode>
                <c:ptCount val="17"/>
                <c:pt idx="0">
                  <c:v>730</c:v>
                </c:pt>
                <c:pt idx="1">
                  <c:v>729.7964163703549</c:v>
                </c:pt>
                <c:pt idx="2">
                  <c:v>727.91326779613746</c:v>
                </c:pt>
                <c:pt idx="3">
                  <c:v>718.90469218434077</c:v>
                </c:pt>
                <c:pt idx="4">
                  <c:v>692.33702851565226</c:v>
                </c:pt>
                <c:pt idx="5">
                  <c:v>615.63689604685214</c:v>
                </c:pt>
                <c:pt idx="6">
                  <c:v>472.36491668409678</c:v>
                </c:pt>
                <c:pt idx="7">
                  <c:v>300.94750052290317</c:v>
                </c:pt>
                <c:pt idx="8">
                  <c:v>152.22965906714074</c:v>
                </c:pt>
                <c:pt idx="9">
                  <c:v>60.718817541657955</c:v>
                </c:pt>
                <c:pt idx="10">
                  <c:v>17.304608519835458</c:v>
                </c:pt>
                <c:pt idx="11">
                  <c:v>4.7842152966603919</c:v>
                </c:pt>
                <c:pt idx="12">
                  <c:v>1.1197099630481768</c:v>
                </c:pt>
                <c:pt idx="13">
                  <c:v>0.1526877222338423</c:v>
                </c:pt>
                <c:pt idx="14">
                  <c:v>5.0895907411280764E-2</c:v>
                </c:pt>
                <c:pt idx="15">
                  <c:v>5.0895907411280764E-2</c:v>
                </c:pt>
                <c:pt idx="1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402-4EA8-9114-E7860927DE94}"/>
            </c:ext>
          </c:extLst>
        </c:ser>
        <c:ser>
          <c:idx val="1"/>
          <c:order val="1"/>
          <c:tx>
            <c:v>0.5 ft SLR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'Sorted Data + 0.8 ft SLR'!$K$2:$K$19</c:f>
              <c:numCache>
                <c:formatCode>General</c:formatCode>
                <c:ptCount val="18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</c:numCache>
            </c:numRef>
          </c:xVal>
          <c:yVal>
            <c:numRef>
              <c:f>'Sorted Data + 0.8 ft SLR'!$P$2:$P$19</c:f>
              <c:numCache>
                <c:formatCode>General</c:formatCode>
                <c:ptCount val="18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729.54193683329845</c:v>
                </c:pt>
                <c:pt idx="4">
                  <c:v>725.41936833298473</c:v>
                </c:pt>
                <c:pt idx="5">
                  <c:v>711.37209788747123</c:v>
                </c:pt>
                <c:pt idx="6">
                  <c:v>668.36505612493897</c:v>
                </c:pt>
                <c:pt idx="7">
                  <c:v>567.13309628390152</c:v>
                </c:pt>
                <c:pt idx="8">
                  <c:v>402.17946036394062</c:v>
                </c:pt>
                <c:pt idx="9">
                  <c:v>236.10611448093147</c:v>
                </c:pt>
                <c:pt idx="10">
                  <c:v>109.5279927490762</c:v>
                </c:pt>
                <c:pt idx="11">
                  <c:v>37.866555113992888</c:v>
                </c:pt>
                <c:pt idx="12">
                  <c:v>9.8229101303771866</c:v>
                </c:pt>
                <c:pt idx="13">
                  <c:v>2.6465871853865996</c:v>
                </c:pt>
                <c:pt idx="14">
                  <c:v>0.55985498152408841</c:v>
                </c:pt>
                <c:pt idx="15">
                  <c:v>0.10179181482256153</c:v>
                </c:pt>
                <c:pt idx="16">
                  <c:v>5.0895907411280764E-2</c:v>
                </c:pt>
                <c:pt idx="1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402-4EA8-9114-E7860927DE94}"/>
            </c:ext>
          </c:extLst>
        </c:ser>
        <c:ser>
          <c:idx val="2"/>
          <c:order val="2"/>
          <c:tx>
            <c:v>1.0 ft SLR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'Sorted Data + 1.4 ft SLR '!$K$2:$K$20</c:f>
              <c:numCache>
                <c:formatCode>General</c:formatCode>
                <c:ptCount val="19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</c:numCache>
            </c:numRef>
          </c:xVal>
          <c:yVal>
            <c:numRef>
              <c:f>'Sorted Data + 1.4 ft SLR '!$P$2:$P$20</c:f>
              <c:numCache>
                <c:formatCode>General</c:formatCode>
                <c:ptCount val="19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729.7964163703549</c:v>
                </c:pt>
                <c:pt idx="5">
                  <c:v>726.64087011085553</c:v>
                </c:pt>
                <c:pt idx="6">
                  <c:v>715.54556229519631</c:v>
                </c:pt>
                <c:pt idx="7">
                  <c:v>682.31053475562999</c:v>
                </c:pt>
                <c:pt idx="8">
                  <c:v>592.58104998954195</c:v>
                </c:pt>
                <c:pt idx="9">
                  <c:v>437.85749145924842</c:v>
                </c:pt>
                <c:pt idx="10">
                  <c:v>269.08666248344144</c:v>
                </c:pt>
                <c:pt idx="11">
                  <c:v>129.12291710241931</c:v>
                </c:pt>
                <c:pt idx="12">
                  <c:v>47.33319389249111</c:v>
                </c:pt>
                <c:pt idx="13">
                  <c:v>13.182040019521718</c:v>
                </c:pt>
                <c:pt idx="14">
                  <c:v>3.5627135187896535</c:v>
                </c:pt>
                <c:pt idx="15">
                  <c:v>0.66164679634664991</c:v>
                </c:pt>
                <c:pt idx="16">
                  <c:v>0.1526877222338423</c:v>
                </c:pt>
                <c:pt idx="17">
                  <c:v>5.0895907411280764E-2</c:v>
                </c:pt>
                <c:pt idx="18">
                  <c:v>5.0895907411280764E-2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402-4EA8-9114-E7860927DE94}"/>
            </c:ext>
          </c:extLst>
        </c:ser>
        <c:ser>
          <c:idx val="3"/>
          <c:order val="3"/>
          <c:tx>
            <c:v>1.64 ft SLR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'Sorted Data + 2.3 ft SLR '!$K$2:$K$21</c:f>
              <c:numCache>
                <c:formatCode>General</c:formatCode>
                <c:ptCount val="20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  <c:pt idx="19">
                  <c:v>8</c:v>
                </c:pt>
              </c:numCache>
            </c:numRef>
          </c:xVal>
          <c:yVal>
            <c:numRef>
              <c:f>'Sorted Data + 2.3 ft SLR '!$P$2:$P$21</c:f>
              <c:numCache>
                <c:formatCode>General</c:formatCode>
                <c:ptCount val="20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730</c:v>
                </c:pt>
                <c:pt idx="5">
                  <c:v>730</c:v>
                </c:pt>
                <c:pt idx="6">
                  <c:v>729.54193683329845</c:v>
                </c:pt>
                <c:pt idx="7">
                  <c:v>725.41936833298473</c:v>
                </c:pt>
                <c:pt idx="8">
                  <c:v>711.37209788747123</c:v>
                </c:pt>
                <c:pt idx="9">
                  <c:v>668.36505612493897</c:v>
                </c:pt>
                <c:pt idx="10">
                  <c:v>567.13309628390152</c:v>
                </c:pt>
                <c:pt idx="11">
                  <c:v>402.17946036394062</c:v>
                </c:pt>
                <c:pt idx="12">
                  <c:v>236.10611448093147</c:v>
                </c:pt>
                <c:pt idx="13">
                  <c:v>109.5279927490762</c:v>
                </c:pt>
                <c:pt idx="14">
                  <c:v>37.866555113992888</c:v>
                </c:pt>
                <c:pt idx="15">
                  <c:v>9.8229101303771866</c:v>
                </c:pt>
                <c:pt idx="16">
                  <c:v>2.6465871853865996</c:v>
                </c:pt>
                <c:pt idx="17">
                  <c:v>0.55985498152408841</c:v>
                </c:pt>
                <c:pt idx="18">
                  <c:v>0.10179181482256153</c:v>
                </c:pt>
                <c:pt idx="19">
                  <c:v>5.0895907411280764E-2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402-4EA8-9114-E7860927DE94}"/>
            </c:ext>
          </c:extLst>
        </c:ser>
        <c:ser>
          <c:idx val="4"/>
          <c:order val="4"/>
          <c:tx>
            <c:v>3.28 ft SLR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'Sorted Data + 3.4 ft SLR'!$K$2:$K$24</c:f>
              <c:numCache>
                <c:formatCode>General</c:formatCode>
                <c:ptCount val="23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  <c:pt idx="19">
                  <c:v>8</c:v>
                </c:pt>
                <c:pt idx="20">
                  <c:v>8.5</c:v>
                </c:pt>
                <c:pt idx="21">
                  <c:v>9</c:v>
                </c:pt>
                <c:pt idx="22">
                  <c:v>9.5</c:v>
                </c:pt>
              </c:numCache>
            </c:numRef>
          </c:xVal>
          <c:yVal>
            <c:numRef>
              <c:f>'Sorted Data + 3.4 ft SLR'!$P$2:$P$24</c:f>
              <c:numCache>
                <c:formatCode>General</c:formatCode>
                <c:ptCount val="23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730</c:v>
                </c:pt>
                <c:pt idx="5">
                  <c:v>730</c:v>
                </c:pt>
                <c:pt idx="6">
                  <c:v>730</c:v>
                </c:pt>
                <c:pt idx="7">
                  <c:v>730</c:v>
                </c:pt>
                <c:pt idx="8">
                  <c:v>729.7964163703549</c:v>
                </c:pt>
                <c:pt idx="9">
                  <c:v>726.64087011085553</c:v>
                </c:pt>
                <c:pt idx="10">
                  <c:v>715.54556229519631</c:v>
                </c:pt>
                <c:pt idx="11">
                  <c:v>682.31053475562999</c:v>
                </c:pt>
                <c:pt idx="12">
                  <c:v>592.58104998954195</c:v>
                </c:pt>
                <c:pt idx="13">
                  <c:v>437.85749145924842</c:v>
                </c:pt>
                <c:pt idx="14">
                  <c:v>269.08666248344144</c:v>
                </c:pt>
                <c:pt idx="15">
                  <c:v>129.12291710241931</c:v>
                </c:pt>
                <c:pt idx="16">
                  <c:v>47.33319389249111</c:v>
                </c:pt>
                <c:pt idx="17">
                  <c:v>13.182040019521718</c:v>
                </c:pt>
                <c:pt idx="18">
                  <c:v>3.5627135187896535</c:v>
                </c:pt>
                <c:pt idx="19">
                  <c:v>0.66164679634664991</c:v>
                </c:pt>
                <c:pt idx="20">
                  <c:v>0.1526877222338423</c:v>
                </c:pt>
                <c:pt idx="21">
                  <c:v>5.0895907411280764E-2</c:v>
                </c:pt>
                <c:pt idx="22">
                  <c:v>5.0895907411280764E-2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402-4EA8-9114-E7860927DE94}"/>
            </c:ext>
          </c:extLst>
        </c:ser>
        <c:ser>
          <c:idx val="5"/>
          <c:order val="5"/>
          <c:tx>
            <c:v>4.92 ft SLR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'Sorted Data + 4.5 ft SLR'!$K$2:$K$28</c:f>
              <c:numCache>
                <c:formatCode>General</c:formatCode>
                <c:ptCount val="2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  <c:pt idx="19">
                  <c:v>8</c:v>
                </c:pt>
                <c:pt idx="20">
                  <c:v>8.5</c:v>
                </c:pt>
                <c:pt idx="21">
                  <c:v>9</c:v>
                </c:pt>
                <c:pt idx="22">
                  <c:v>9.5</c:v>
                </c:pt>
                <c:pt idx="23">
                  <c:v>10</c:v>
                </c:pt>
                <c:pt idx="24">
                  <c:v>10.5</c:v>
                </c:pt>
                <c:pt idx="25">
                  <c:v>11</c:v>
                </c:pt>
                <c:pt idx="26">
                  <c:v>11.5</c:v>
                </c:pt>
              </c:numCache>
            </c:numRef>
          </c:xVal>
          <c:yVal>
            <c:numRef>
              <c:f>'Sorted Data + 4.5 ft SLR'!$P$2:$P$28</c:f>
              <c:numCache>
                <c:formatCode>General</c:formatCode>
                <c:ptCount val="27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730</c:v>
                </c:pt>
                <c:pt idx="5">
                  <c:v>730</c:v>
                </c:pt>
                <c:pt idx="6">
                  <c:v>730</c:v>
                </c:pt>
                <c:pt idx="7">
                  <c:v>730</c:v>
                </c:pt>
                <c:pt idx="8">
                  <c:v>730</c:v>
                </c:pt>
                <c:pt idx="9">
                  <c:v>730</c:v>
                </c:pt>
                <c:pt idx="10">
                  <c:v>729.7964163703549</c:v>
                </c:pt>
                <c:pt idx="11">
                  <c:v>727.91326779613746</c:v>
                </c:pt>
                <c:pt idx="12">
                  <c:v>718.90469218434077</c:v>
                </c:pt>
                <c:pt idx="13">
                  <c:v>692.33702851565226</c:v>
                </c:pt>
                <c:pt idx="14">
                  <c:v>615.63689604685214</c:v>
                </c:pt>
                <c:pt idx="15">
                  <c:v>472.36491668409678</c:v>
                </c:pt>
                <c:pt idx="16">
                  <c:v>300.94750052290317</c:v>
                </c:pt>
                <c:pt idx="17">
                  <c:v>152.22965906714074</c:v>
                </c:pt>
                <c:pt idx="18">
                  <c:v>60.718817541657955</c:v>
                </c:pt>
                <c:pt idx="19">
                  <c:v>17.304608519835458</c:v>
                </c:pt>
                <c:pt idx="20">
                  <c:v>4.7842152966603919</c:v>
                </c:pt>
                <c:pt idx="21">
                  <c:v>1.1197099630481768</c:v>
                </c:pt>
                <c:pt idx="22">
                  <c:v>0.1526877222338423</c:v>
                </c:pt>
                <c:pt idx="23">
                  <c:v>5.0895907411280764E-2</c:v>
                </c:pt>
                <c:pt idx="24">
                  <c:v>5.0895907411280764E-2</c:v>
                </c:pt>
                <c:pt idx="25">
                  <c:v>0</c:v>
                </c:pt>
                <c:pt idx="2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402-4EA8-9114-E7860927DE94}"/>
            </c:ext>
          </c:extLst>
        </c:ser>
        <c:ser>
          <c:idx val="6"/>
          <c:order val="6"/>
          <c:tx>
            <c:v>6.56 ft SLR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#REF!$K$2:$K$31</c:f>
            </c:numRef>
          </c:xVal>
          <c:yVal>
            <c:numRef>
              <c:f>#REF!$P$2:$P$31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402-4EA8-9114-E7860927DE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806832"/>
        <c:axId val="460805520"/>
      </c:scatterChart>
      <c:valAx>
        <c:axId val="460806832"/>
        <c:scaling>
          <c:orientation val="minMax"/>
          <c:min val="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Amplitude of High Tide Peak, Feet from MSL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805520"/>
        <c:crosses val="autoZero"/>
        <c:crossBetween val="midCat"/>
      </c:valAx>
      <c:valAx>
        <c:axId val="46080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Annual Number of High Tide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806832"/>
        <c:crossesAt val="-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Annual High Tide Elevations at Atlantic City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0443324464047436E-2"/>
          <c:y val="8.4858874799155604E-2"/>
          <c:w val="0.8964705635592205"/>
          <c:h val="0.802923045225644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'Sorted Data '!$J$2:$J$18</c:f>
              <c:numCache>
                <c:formatCode>General</c:formatCode>
                <c:ptCount val="1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</c:numCache>
            </c:numRef>
          </c:xVal>
          <c:yVal>
            <c:numRef>
              <c:f>'Sorted Data '!$O$2:$O$18</c:f>
              <c:numCache>
                <c:formatCode>General</c:formatCode>
                <c:ptCount val="17"/>
                <c:pt idx="0">
                  <c:v>730</c:v>
                </c:pt>
                <c:pt idx="1">
                  <c:v>729.7964163703549</c:v>
                </c:pt>
                <c:pt idx="2">
                  <c:v>727.91326779613746</c:v>
                </c:pt>
                <c:pt idx="3">
                  <c:v>718.90469218434077</c:v>
                </c:pt>
                <c:pt idx="4">
                  <c:v>692.33702851565226</c:v>
                </c:pt>
                <c:pt idx="5">
                  <c:v>615.63689604685214</c:v>
                </c:pt>
                <c:pt idx="6">
                  <c:v>472.36491668409678</c:v>
                </c:pt>
                <c:pt idx="7">
                  <c:v>300.94750052290317</c:v>
                </c:pt>
                <c:pt idx="8">
                  <c:v>152.22965906714074</c:v>
                </c:pt>
                <c:pt idx="9">
                  <c:v>60.718817541657955</c:v>
                </c:pt>
                <c:pt idx="10">
                  <c:v>17.304608519835458</c:v>
                </c:pt>
                <c:pt idx="11">
                  <c:v>4.7842152966603919</c:v>
                </c:pt>
                <c:pt idx="12">
                  <c:v>1.1197099630481768</c:v>
                </c:pt>
                <c:pt idx="13">
                  <c:v>0.1526877222338423</c:v>
                </c:pt>
                <c:pt idx="14">
                  <c:v>5.0895907411280764E-2</c:v>
                </c:pt>
                <c:pt idx="15">
                  <c:v>5.0895907411280764E-2</c:v>
                </c:pt>
                <c:pt idx="1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6CF1-4251-AFEC-539DB537B3E5}"/>
            </c:ext>
          </c:extLst>
        </c:ser>
        <c:ser>
          <c:idx val="1"/>
          <c:order val="1"/>
          <c:tx>
            <c:v>0.5 ft SLR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'Sorted Data + 0.8 ft SLR'!$K$2:$K$19</c:f>
              <c:numCache>
                <c:formatCode>General</c:formatCode>
                <c:ptCount val="18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</c:numCache>
            </c:numRef>
          </c:xVal>
          <c:yVal>
            <c:numRef>
              <c:f>'Sorted Data + 0.8 ft SLR'!$P$2:$P$19</c:f>
              <c:numCache>
                <c:formatCode>General</c:formatCode>
                <c:ptCount val="18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729.54193683329845</c:v>
                </c:pt>
                <c:pt idx="4">
                  <c:v>725.41936833298473</c:v>
                </c:pt>
                <c:pt idx="5">
                  <c:v>711.37209788747123</c:v>
                </c:pt>
                <c:pt idx="6">
                  <c:v>668.36505612493897</c:v>
                </c:pt>
                <c:pt idx="7">
                  <c:v>567.13309628390152</c:v>
                </c:pt>
                <c:pt idx="8">
                  <c:v>402.17946036394062</c:v>
                </c:pt>
                <c:pt idx="9">
                  <c:v>236.10611448093147</c:v>
                </c:pt>
                <c:pt idx="10">
                  <c:v>109.5279927490762</c:v>
                </c:pt>
                <c:pt idx="11">
                  <c:v>37.866555113992888</c:v>
                </c:pt>
                <c:pt idx="12">
                  <c:v>9.8229101303771866</c:v>
                </c:pt>
                <c:pt idx="13">
                  <c:v>2.6465871853865996</c:v>
                </c:pt>
                <c:pt idx="14">
                  <c:v>0.55985498152408841</c:v>
                </c:pt>
                <c:pt idx="15">
                  <c:v>0.10179181482256153</c:v>
                </c:pt>
                <c:pt idx="16">
                  <c:v>5.0895907411280764E-2</c:v>
                </c:pt>
                <c:pt idx="17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CF1-4251-AFEC-539DB537B3E5}"/>
            </c:ext>
          </c:extLst>
        </c:ser>
        <c:ser>
          <c:idx val="2"/>
          <c:order val="2"/>
          <c:tx>
            <c:v>1.0 ft SLR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'Sorted Data + 1.4 ft SLR '!$K$2:$K$20</c:f>
              <c:numCache>
                <c:formatCode>General</c:formatCode>
                <c:ptCount val="19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</c:numCache>
            </c:numRef>
          </c:xVal>
          <c:yVal>
            <c:numRef>
              <c:f>'Sorted Data + 1.4 ft SLR '!$P$2:$P$20</c:f>
              <c:numCache>
                <c:formatCode>General</c:formatCode>
                <c:ptCount val="19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729.7964163703549</c:v>
                </c:pt>
                <c:pt idx="5">
                  <c:v>726.64087011085553</c:v>
                </c:pt>
                <c:pt idx="6">
                  <c:v>715.54556229519631</c:v>
                </c:pt>
                <c:pt idx="7">
                  <c:v>682.31053475562999</c:v>
                </c:pt>
                <c:pt idx="8">
                  <c:v>592.58104998954195</c:v>
                </c:pt>
                <c:pt idx="9">
                  <c:v>437.85749145924842</c:v>
                </c:pt>
                <c:pt idx="10">
                  <c:v>269.08666248344144</c:v>
                </c:pt>
                <c:pt idx="11">
                  <c:v>129.12291710241931</c:v>
                </c:pt>
                <c:pt idx="12">
                  <c:v>47.33319389249111</c:v>
                </c:pt>
                <c:pt idx="13">
                  <c:v>13.182040019521718</c:v>
                </c:pt>
                <c:pt idx="14">
                  <c:v>3.5627135187896535</c:v>
                </c:pt>
                <c:pt idx="15">
                  <c:v>0.66164679634664991</c:v>
                </c:pt>
                <c:pt idx="16">
                  <c:v>0.1526877222338423</c:v>
                </c:pt>
                <c:pt idx="17">
                  <c:v>5.0895907411280764E-2</c:v>
                </c:pt>
                <c:pt idx="18">
                  <c:v>5.0895907411280764E-2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6CF1-4251-AFEC-539DB537B3E5}"/>
            </c:ext>
          </c:extLst>
        </c:ser>
        <c:ser>
          <c:idx val="3"/>
          <c:order val="3"/>
          <c:tx>
            <c:v>1.64 ft SLR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'Sorted Data + 2.3 ft SLR '!$K$2:$K$21</c:f>
              <c:numCache>
                <c:formatCode>General</c:formatCode>
                <c:ptCount val="20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  <c:pt idx="19">
                  <c:v>8</c:v>
                </c:pt>
              </c:numCache>
            </c:numRef>
          </c:xVal>
          <c:yVal>
            <c:numRef>
              <c:f>'Sorted Data + 2.3 ft SLR '!$P$2:$P$21</c:f>
              <c:numCache>
                <c:formatCode>General</c:formatCode>
                <c:ptCount val="20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730</c:v>
                </c:pt>
                <c:pt idx="5">
                  <c:v>730</c:v>
                </c:pt>
                <c:pt idx="6">
                  <c:v>729.54193683329845</c:v>
                </c:pt>
                <c:pt idx="7">
                  <c:v>725.41936833298473</c:v>
                </c:pt>
                <c:pt idx="8">
                  <c:v>711.37209788747123</c:v>
                </c:pt>
                <c:pt idx="9">
                  <c:v>668.36505612493897</c:v>
                </c:pt>
                <c:pt idx="10">
                  <c:v>567.13309628390152</c:v>
                </c:pt>
                <c:pt idx="11">
                  <c:v>402.17946036394062</c:v>
                </c:pt>
                <c:pt idx="12">
                  <c:v>236.10611448093147</c:v>
                </c:pt>
                <c:pt idx="13">
                  <c:v>109.5279927490762</c:v>
                </c:pt>
                <c:pt idx="14">
                  <c:v>37.866555113992888</c:v>
                </c:pt>
                <c:pt idx="15">
                  <c:v>9.8229101303771866</c:v>
                </c:pt>
                <c:pt idx="16">
                  <c:v>2.6465871853865996</c:v>
                </c:pt>
                <c:pt idx="17">
                  <c:v>0.55985498152408841</c:v>
                </c:pt>
                <c:pt idx="18">
                  <c:v>0.10179181482256153</c:v>
                </c:pt>
                <c:pt idx="19">
                  <c:v>5.0895907411280764E-2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6CF1-4251-AFEC-539DB537B3E5}"/>
            </c:ext>
          </c:extLst>
        </c:ser>
        <c:ser>
          <c:idx val="4"/>
          <c:order val="4"/>
          <c:tx>
            <c:v>3.28 ft SLR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'Sorted Data + 3.4 ft SLR'!$K$2:$K$24</c:f>
              <c:numCache>
                <c:formatCode>General</c:formatCode>
                <c:ptCount val="23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  <c:pt idx="19">
                  <c:v>8</c:v>
                </c:pt>
                <c:pt idx="20">
                  <c:v>8.5</c:v>
                </c:pt>
                <c:pt idx="21">
                  <c:v>9</c:v>
                </c:pt>
                <c:pt idx="22">
                  <c:v>9.5</c:v>
                </c:pt>
              </c:numCache>
            </c:numRef>
          </c:xVal>
          <c:yVal>
            <c:numRef>
              <c:f>'Sorted Data + 3.4 ft SLR'!$P$2:$P$24</c:f>
              <c:numCache>
                <c:formatCode>General</c:formatCode>
                <c:ptCount val="23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730</c:v>
                </c:pt>
                <c:pt idx="5">
                  <c:v>730</c:v>
                </c:pt>
                <c:pt idx="6">
                  <c:v>730</c:v>
                </c:pt>
                <c:pt idx="7">
                  <c:v>730</c:v>
                </c:pt>
                <c:pt idx="8">
                  <c:v>729.7964163703549</c:v>
                </c:pt>
                <c:pt idx="9">
                  <c:v>726.64087011085553</c:v>
                </c:pt>
                <c:pt idx="10">
                  <c:v>715.54556229519631</c:v>
                </c:pt>
                <c:pt idx="11">
                  <c:v>682.31053475562999</c:v>
                </c:pt>
                <c:pt idx="12">
                  <c:v>592.58104998954195</c:v>
                </c:pt>
                <c:pt idx="13">
                  <c:v>437.85749145924842</c:v>
                </c:pt>
                <c:pt idx="14">
                  <c:v>269.08666248344144</c:v>
                </c:pt>
                <c:pt idx="15">
                  <c:v>129.12291710241931</c:v>
                </c:pt>
                <c:pt idx="16">
                  <c:v>47.33319389249111</c:v>
                </c:pt>
                <c:pt idx="17">
                  <c:v>13.182040019521718</c:v>
                </c:pt>
                <c:pt idx="18">
                  <c:v>3.5627135187896535</c:v>
                </c:pt>
                <c:pt idx="19">
                  <c:v>0.66164679634664991</c:v>
                </c:pt>
                <c:pt idx="20">
                  <c:v>0.1526877222338423</c:v>
                </c:pt>
                <c:pt idx="21">
                  <c:v>5.0895907411280764E-2</c:v>
                </c:pt>
                <c:pt idx="22">
                  <c:v>5.0895907411280764E-2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6CF1-4251-AFEC-539DB537B3E5}"/>
            </c:ext>
          </c:extLst>
        </c:ser>
        <c:ser>
          <c:idx val="5"/>
          <c:order val="5"/>
          <c:tx>
            <c:v>4.92 ft SLR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'Sorted Data + 4.5 ft SLR'!$K$2:$K$28</c:f>
              <c:numCache>
                <c:formatCode>General</c:formatCode>
                <c:ptCount val="27"/>
                <c:pt idx="0">
                  <c:v>-1.5</c:v>
                </c:pt>
                <c:pt idx="1">
                  <c:v>-1</c:v>
                </c:pt>
                <c:pt idx="2">
                  <c:v>-0.5</c:v>
                </c:pt>
                <c:pt idx="3">
                  <c:v>0</c:v>
                </c:pt>
                <c:pt idx="4">
                  <c:v>0.5</c:v>
                </c:pt>
                <c:pt idx="5">
                  <c:v>1</c:v>
                </c:pt>
                <c:pt idx="6">
                  <c:v>1.5</c:v>
                </c:pt>
                <c:pt idx="7">
                  <c:v>2</c:v>
                </c:pt>
                <c:pt idx="8">
                  <c:v>2.5</c:v>
                </c:pt>
                <c:pt idx="9">
                  <c:v>3</c:v>
                </c:pt>
                <c:pt idx="10">
                  <c:v>3.5</c:v>
                </c:pt>
                <c:pt idx="11">
                  <c:v>4</c:v>
                </c:pt>
                <c:pt idx="12">
                  <c:v>4.5</c:v>
                </c:pt>
                <c:pt idx="13">
                  <c:v>5</c:v>
                </c:pt>
                <c:pt idx="14">
                  <c:v>5.5</c:v>
                </c:pt>
                <c:pt idx="15">
                  <c:v>6</c:v>
                </c:pt>
                <c:pt idx="16">
                  <c:v>6.5</c:v>
                </c:pt>
                <c:pt idx="17">
                  <c:v>7</c:v>
                </c:pt>
                <c:pt idx="18">
                  <c:v>7.5</c:v>
                </c:pt>
                <c:pt idx="19">
                  <c:v>8</c:v>
                </c:pt>
                <c:pt idx="20">
                  <c:v>8.5</c:v>
                </c:pt>
                <c:pt idx="21">
                  <c:v>9</c:v>
                </c:pt>
                <c:pt idx="22">
                  <c:v>9.5</c:v>
                </c:pt>
                <c:pt idx="23">
                  <c:v>10</c:v>
                </c:pt>
                <c:pt idx="24">
                  <c:v>10.5</c:v>
                </c:pt>
                <c:pt idx="25">
                  <c:v>11</c:v>
                </c:pt>
                <c:pt idx="26">
                  <c:v>11.5</c:v>
                </c:pt>
              </c:numCache>
            </c:numRef>
          </c:xVal>
          <c:yVal>
            <c:numRef>
              <c:f>'Sorted Data + 4.5 ft SLR'!$P$2:$P$28</c:f>
              <c:numCache>
                <c:formatCode>General</c:formatCode>
                <c:ptCount val="27"/>
                <c:pt idx="0">
                  <c:v>730</c:v>
                </c:pt>
                <c:pt idx="1">
                  <c:v>730</c:v>
                </c:pt>
                <c:pt idx="2">
                  <c:v>730</c:v>
                </c:pt>
                <c:pt idx="3">
                  <c:v>730</c:v>
                </c:pt>
                <c:pt idx="4">
                  <c:v>730</c:v>
                </c:pt>
                <c:pt idx="5">
                  <c:v>730</c:v>
                </c:pt>
                <c:pt idx="6">
                  <c:v>730</c:v>
                </c:pt>
                <c:pt idx="7">
                  <c:v>730</c:v>
                </c:pt>
                <c:pt idx="8">
                  <c:v>730</c:v>
                </c:pt>
                <c:pt idx="9">
                  <c:v>730</c:v>
                </c:pt>
                <c:pt idx="10">
                  <c:v>729.7964163703549</c:v>
                </c:pt>
                <c:pt idx="11">
                  <c:v>727.91326779613746</c:v>
                </c:pt>
                <c:pt idx="12">
                  <c:v>718.90469218434077</c:v>
                </c:pt>
                <c:pt idx="13">
                  <c:v>692.33702851565226</c:v>
                </c:pt>
                <c:pt idx="14">
                  <c:v>615.63689604685214</c:v>
                </c:pt>
                <c:pt idx="15">
                  <c:v>472.36491668409678</c:v>
                </c:pt>
                <c:pt idx="16">
                  <c:v>300.94750052290317</c:v>
                </c:pt>
                <c:pt idx="17">
                  <c:v>152.22965906714074</c:v>
                </c:pt>
                <c:pt idx="18">
                  <c:v>60.718817541657955</c:v>
                </c:pt>
                <c:pt idx="19">
                  <c:v>17.304608519835458</c:v>
                </c:pt>
                <c:pt idx="20">
                  <c:v>4.7842152966603919</c:v>
                </c:pt>
                <c:pt idx="21">
                  <c:v>1.1197099630481768</c:v>
                </c:pt>
                <c:pt idx="22">
                  <c:v>0.1526877222338423</c:v>
                </c:pt>
                <c:pt idx="23">
                  <c:v>5.0895907411280764E-2</c:v>
                </c:pt>
                <c:pt idx="24">
                  <c:v>5.0895907411280764E-2</c:v>
                </c:pt>
                <c:pt idx="25">
                  <c:v>0</c:v>
                </c:pt>
                <c:pt idx="26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6CF1-4251-AFEC-539DB537B3E5}"/>
            </c:ext>
          </c:extLst>
        </c:ser>
        <c:ser>
          <c:idx val="6"/>
          <c:order val="6"/>
          <c:tx>
            <c:v>6.56 ft SLR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xVal>
            <c:numRef>
              <c:f>#REF!$K$2:$K$31</c:f>
            </c:numRef>
          </c:xVal>
          <c:yVal>
            <c:numRef>
              <c:f>#REF!$P$2:$P$31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6CF1-4251-AFEC-539DB537B3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806832"/>
        <c:axId val="460805520"/>
      </c:scatterChart>
      <c:valAx>
        <c:axId val="460806832"/>
        <c:scaling>
          <c:orientation val="minMax"/>
          <c:min val="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Amplitude of High Tide Peak, Feet from MSL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805520"/>
        <c:crosses val="autoZero"/>
        <c:crossBetween val="midCat"/>
      </c:valAx>
      <c:valAx>
        <c:axId val="460805520"/>
        <c:scaling>
          <c:orientation val="minMax"/>
          <c:max val="8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Annual Number of High Tide Events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806832"/>
        <c:crossesAt val="-2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0.13303</cdr:x>
      <cdr:y>0.06947</cdr:y>
    </cdr:from>
    <cdr:to>
      <cdr:x>0.55505</cdr:x>
      <cdr:y>0.91368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1150937" y="436563"/>
          <a:ext cx="3651250" cy="5304896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1">
            <a:alpha val="14000"/>
          </a:schemeClr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0.83792</cdr:x>
      <cdr:y>0.70737</cdr:y>
    </cdr:from>
    <cdr:to>
      <cdr:x>0.94361</cdr:x>
      <cdr:y>0.85288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49583" y="4445000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0.13303</cdr:x>
      <cdr:y>0.49158</cdr:y>
    </cdr:from>
    <cdr:to>
      <cdr:x>0.55505</cdr:x>
      <cdr:y>0.49158</cdr:y>
    </cdr:to>
    <cdr:cxnSp macro="">
      <cdr:nvCxnSpPr>
        <cdr:cNvPr id="5" name="Straight Arrow Connector 4"/>
        <cdr:cNvCxnSpPr>
          <a:stCxn xmlns:a="http://schemas.openxmlformats.org/drawingml/2006/main" id="2" idx="1"/>
          <a:endCxn xmlns:a="http://schemas.openxmlformats.org/drawingml/2006/main" id="2" idx="3"/>
        </cdr:cNvCxnSpPr>
      </cdr:nvCxnSpPr>
      <cdr:spPr>
        <a:xfrm xmlns:a="http://schemas.openxmlformats.org/drawingml/2006/main">
          <a:off x="1150937" y="3089011"/>
          <a:ext cx="3651250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0.24771</cdr:x>
      <cdr:y>0.42526</cdr:y>
    </cdr:from>
    <cdr:to>
      <cdr:x>0.41896</cdr:x>
      <cdr:y>0.48211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143123" y="2672293"/>
          <a:ext cx="1481667" cy="3571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rgbClr val="FF0000"/>
              </a:solidFill>
            </a:rPr>
            <a:t>Tidal </a:t>
          </a:r>
          <a:r>
            <a:rPr lang="en-US" sz="1800" dirty="0">
              <a:solidFill>
                <a:srgbClr val="FF0000"/>
              </a:solidFill>
            </a:rPr>
            <a:t>Range</a:t>
          </a:r>
        </a:p>
      </cdr:txBody>
    </cdr:sp>
  </cdr:relSizeAnchor>
  <cdr:relSizeAnchor xmlns:cdr="http://schemas.openxmlformats.org/drawingml/2006/chartDrawing">
    <cdr:from>
      <cdr:x>0.80203</cdr:x>
      <cdr:y>0.15948</cdr:y>
    </cdr:from>
    <cdr:to>
      <cdr:x>0.97634</cdr:x>
      <cdr:y>0.30399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6939051" y="1002130"/>
          <a:ext cx="1508108" cy="9080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dirty="0" smtClean="0"/>
            <a:t>4.0 ft </a:t>
          </a:r>
          <a:endParaRPr lang="en-US" sz="1600" dirty="0"/>
        </a:p>
        <a:p xmlns:a="http://schemas.openxmlformats.org/drawingml/2006/main">
          <a:r>
            <a:rPr lang="en-US" sz="1600" dirty="0" smtClean="0"/>
            <a:t>Elevation Threshold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0.72246</cdr:x>
      <cdr:y>0.24752</cdr:y>
    </cdr:from>
    <cdr:to>
      <cdr:x>0.79814</cdr:x>
      <cdr:y>0.2777</cdr:y>
    </cdr:to>
    <cdr:cxnSp macro="">
      <cdr:nvCxnSpPr>
        <cdr:cNvPr id="15" name="Straight Arrow Connector 14"/>
        <cdr:cNvCxnSpPr/>
      </cdr:nvCxnSpPr>
      <cdr:spPr>
        <a:xfrm xmlns:a="http://schemas.openxmlformats.org/drawingml/2006/main" flipH="1">
          <a:off x="6250628" y="1555375"/>
          <a:ext cx="654737" cy="189681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0.6956</cdr:x>
      <cdr:y>0.083</cdr:y>
    </cdr:from>
    <cdr:to>
      <cdr:x>0.70034</cdr:x>
      <cdr:y>0.917</cdr:y>
    </cdr:to>
    <cdr:cxnSp macro="">
      <cdr:nvCxnSpPr>
        <cdr:cNvPr id="6" name="Straight Connector 5"/>
        <cdr:cNvCxnSpPr/>
      </cdr:nvCxnSpPr>
      <cdr:spPr>
        <a:xfrm xmlns:a="http://schemas.openxmlformats.org/drawingml/2006/main" flipH="1">
          <a:off x="6018225" y="521560"/>
          <a:ext cx="41010" cy="524073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0.20336</cdr:x>
      <cdr:y>0.65263</cdr:y>
    </cdr:from>
    <cdr:to>
      <cdr:x>0.27064</cdr:x>
      <cdr:y>0.69474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59480" y="4101042"/>
          <a:ext cx="582083" cy="2645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accent1"/>
              </a:solidFill>
            </a:rPr>
            <a:t>2018</a:t>
          </a:r>
        </a:p>
      </cdr:txBody>
    </cdr:sp>
  </cdr:relSizeAnchor>
  <cdr:relSizeAnchor xmlns:cdr="http://schemas.openxmlformats.org/drawingml/2006/chartDrawing">
    <cdr:from>
      <cdr:x>0.1863</cdr:x>
      <cdr:y>0.52387</cdr:y>
    </cdr:from>
    <cdr:to>
      <cdr:x>0.25358</cdr:x>
      <cdr:y>0.56598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1611842" y="3291946"/>
          <a:ext cx="582083" cy="2645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2"/>
              </a:solidFill>
            </a:rPr>
            <a:t>2030</a:t>
          </a:r>
        </a:p>
      </cdr:txBody>
    </cdr:sp>
  </cdr:relSizeAnchor>
  <cdr:relSizeAnchor xmlns:cdr="http://schemas.openxmlformats.org/drawingml/2006/chartDrawing">
    <cdr:from>
      <cdr:x>0.25229</cdr:x>
      <cdr:y>0.53895</cdr:y>
    </cdr:from>
    <cdr:to>
      <cdr:x>0.32875</cdr:x>
      <cdr:y>0.54737</cdr:y>
    </cdr:to>
    <cdr:cxnSp macro="">
      <cdr:nvCxnSpPr>
        <cdr:cNvPr id="8" name="Straight Arrow Connector 7"/>
        <cdr:cNvCxnSpPr/>
      </cdr:nvCxnSpPr>
      <cdr:spPr>
        <a:xfrm xmlns:a="http://schemas.openxmlformats.org/drawingml/2006/main" flipV="1">
          <a:off x="2182813" y="3386667"/>
          <a:ext cx="661458" cy="52917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0.27064</cdr:x>
      <cdr:y>0.65684</cdr:y>
    </cdr:from>
    <cdr:to>
      <cdr:x>0.3104</cdr:x>
      <cdr:y>0.67368</cdr:y>
    </cdr:to>
    <cdr:cxnSp macro="">
      <cdr:nvCxnSpPr>
        <cdr:cNvPr id="10" name="Straight Arrow Connector 9"/>
        <cdr:cNvCxnSpPr>
          <a:stCxn xmlns:a="http://schemas.openxmlformats.org/drawingml/2006/main" id="3" idx="3"/>
        </cdr:cNvCxnSpPr>
      </cdr:nvCxnSpPr>
      <cdr:spPr>
        <a:xfrm xmlns:a="http://schemas.openxmlformats.org/drawingml/2006/main" flipV="1">
          <a:off x="2341563" y="4127500"/>
          <a:ext cx="343958" cy="10583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0.16795</cdr:x>
      <cdr:y>0.40598</cdr:y>
    </cdr:from>
    <cdr:to>
      <cdr:x>0.23523</cdr:x>
      <cdr:y>0.44808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1453091" y="2551113"/>
          <a:ext cx="582083" cy="264583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2050</a:t>
          </a:r>
        </a:p>
      </cdr:txBody>
    </cdr:sp>
  </cdr:relSizeAnchor>
  <cdr:relSizeAnchor xmlns:cdr="http://schemas.openxmlformats.org/drawingml/2006/chartDrawing">
    <cdr:from>
      <cdr:x>0.23523</cdr:x>
      <cdr:y>0.40211</cdr:y>
    </cdr:from>
    <cdr:to>
      <cdr:x>0.34251</cdr:x>
      <cdr:y>0.42703</cdr:y>
    </cdr:to>
    <cdr:cxnSp macro="">
      <cdr:nvCxnSpPr>
        <cdr:cNvPr id="13" name="Straight Arrow Connector 12"/>
        <cdr:cNvCxnSpPr>
          <a:stCxn xmlns:a="http://schemas.openxmlformats.org/drawingml/2006/main" id="11" idx="3"/>
        </cdr:cNvCxnSpPr>
      </cdr:nvCxnSpPr>
      <cdr:spPr>
        <a:xfrm xmlns:a="http://schemas.openxmlformats.org/drawingml/2006/main" flipV="1">
          <a:off x="2035174" y="2526771"/>
          <a:ext cx="928159" cy="15663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3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0.55939</cdr:x>
      <cdr:y>0.23124</cdr:y>
    </cdr:from>
    <cdr:to>
      <cdr:x>0.66208</cdr:x>
      <cdr:y>0.28211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4839759" y="1453091"/>
          <a:ext cx="888470" cy="3196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4"/>
              </a:solidFill>
            </a:rPr>
            <a:t>2100</a:t>
          </a:r>
          <a:r>
            <a:rPr lang="en-US" sz="1400" b="1" baseline="0" dirty="0">
              <a:solidFill>
                <a:schemeClr val="accent4"/>
              </a:solidFill>
            </a:rPr>
            <a:t> Low</a:t>
          </a:r>
          <a:endParaRPr lang="en-US" sz="1400" b="1" dirty="0">
            <a:solidFill>
              <a:schemeClr val="accent4"/>
            </a:solidFill>
          </a:endParaRPr>
        </a:p>
      </cdr:txBody>
    </cdr:sp>
  </cdr:relSizeAnchor>
  <cdr:relSizeAnchor xmlns:cdr="http://schemas.openxmlformats.org/drawingml/2006/chartDrawing">
    <cdr:from>
      <cdr:x>0.38379</cdr:x>
      <cdr:y>0.25895</cdr:y>
    </cdr:from>
    <cdr:to>
      <cdr:x>0.55505</cdr:x>
      <cdr:y>0.30947</cdr:y>
    </cdr:to>
    <cdr:cxnSp macro="">
      <cdr:nvCxnSpPr>
        <cdr:cNvPr id="18" name="Straight Arrow Connector 17"/>
        <cdr:cNvCxnSpPr/>
      </cdr:nvCxnSpPr>
      <cdr:spPr>
        <a:xfrm xmlns:a="http://schemas.openxmlformats.org/drawingml/2006/main" flipH="1">
          <a:off x="3320521" y="1627188"/>
          <a:ext cx="1481667" cy="31750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4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0.60985</cdr:x>
      <cdr:y>0.38282</cdr:y>
    </cdr:from>
    <cdr:to>
      <cdr:x>0.71254</cdr:x>
      <cdr:y>0.43368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5276321" y="2405592"/>
          <a:ext cx="888470" cy="3196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5"/>
              </a:solidFill>
            </a:rPr>
            <a:t>2100</a:t>
          </a:r>
          <a:r>
            <a:rPr lang="en-US" sz="1400" b="1" baseline="0" dirty="0">
              <a:solidFill>
                <a:schemeClr val="accent5"/>
              </a:solidFill>
            </a:rPr>
            <a:t> High</a:t>
          </a:r>
          <a:endParaRPr lang="en-US" sz="1400" b="1" dirty="0">
            <a:solidFill>
              <a:schemeClr val="accent5"/>
            </a:solidFill>
          </a:endParaRPr>
        </a:p>
      </cdr:txBody>
    </cdr:sp>
  </cdr:relSizeAnchor>
  <cdr:relSizeAnchor xmlns:cdr="http://schemas.openxmlformats.org/drawingml/2006/chartDrawing">
    <cdr:from>
      <cdr:x>0.47554</cdr:x>
      <cdr:y>0.40825</cdr:y>
    </cdr:from>
    <cdr:to>
      <cdr:x>0.60985</cdr:x>
      <cdr:y>0.47368</cdr:y>
    </cdr:to>
    <cdr:cxnSp macro="">
      <cdr:nvCxnSpPr>
        <cdr:cNvPr id="21" name="Straight Arrow Connector 20"/>
        <cdr:cNvCxnSpPr>
          <a:stCxn xmlns:a="http://schemas.openxmlformats.org/drawingml/2006/main" id="19" idx="1"/>
        </cdr:cNvCxnSpPr>
      </cdr:nvCxnSpPr>
      <cdr:spPr>
        <a:xfrm xmlns:a="http://schemas.openxmlformats.org/drawingml/2006/main" flipH="1">
          <a:off x="4114271" y="2565401"/>
          <a:ext cx="1162050" cy="41116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5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0.62667</cdr:x>
      <cdr:y>0.51966</cdr:y>
    </cdr:from>
    <cdr:to>
      <cdr:x>0.72936</cdr:x>
      <cdr:y>0.57053</cdr:y>
    </cdr:to>
    <cdr:sp macro="" textlink="">
      <cdr:nvSpPr>
        <cdr:cNvPr id="22" name="TextBox 1"/>
        <cdr:cNvSpPr txBox="1"/>
      </cdr:nvSpPr>
      <cdr:spPr>
        <a:xfrm xmlns:a="http://schemas.openxmlformats.org/drawingml/2006/main">
          <a:off x="5421841" y="3265487"/>
          <a:ext cx="888470" cy="3196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6"/>
              </a:solidFill>
            </a:rPr>
            <a:t>2100</a:t>
          </a:r>
          <a:r>
            <a:rPr lang="en-US" sz="1400" b="1" baseline="0" dirty="0">
              <a:solidFill>
                <a:schemeClr val="accent6"/>
              </a:solidFill>
            </a:rPr>
            <a:t> Max</a:t>
          </a:r>
          <a:endParaRPr lang="en-US" sz="1400" b="1" dirty="0">
            <a:solidFill>
              <a:schemeClr val="accent6"/>
            </a:solidFill>
          </a:endParaRPr>
        </a:p>
      </cdr:txBody>
    </cdr:sp>
  </cdr:relSizeAnchor>
  <cdr:relSizeAnchor xmlns:cdr="http://schemas.openxmlformats.org/drawingml/2006/chartDrawing">
    <cdr:from>
      <cdr:x>0.55046</cdr:x>
      <cdr:y>0.54526</cdr:y>
    </cdr:from>
    <cdr:to>
      <cdr:x>0.62385</cdr:x>
      <cdr:y>0.57474</cdr:y>
    </cdr:to>
    <cdr:cxnSp macro="">
      <cdr:nvCxnSpPr>
        <cdr:cNvPr id="24" name="Straight Arrow Connector 23"/>
        <cdr:cNvCxnSpPr/>
      </cdr:nvCxnSpPr>
      <cdr:spPr>
        <a:xfrm xmlns:a="http://schemas.openxmlformats.org/drawingml/2006/main" flipH="1">
          <a:off x="4762500" y="3426354"/>
          <a:ext cx="635000" cy="185209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accent6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0.11277</cdr:x>
      <cdr:y>0.78302</cdr:y>
    </cdr:from>
    <cdr:to>
      <cdr:x>0.18005</cdr:x>
      <cdr:y>0.82513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903260" y="4112083"/>
          <a:ext cx="538890" cy="2211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2"/>
              </a:solidFill>
            </a:rPr>
            <a:t>2030</a:t>
          </a:r>
        </a:p>
      </cdr:txBody>
    </cdr:sp>
  </cdr:relSizeAnchor>
  <cdr:relSizeAnchor xmlns:cdr="http://schemas.openxmlformats.org/drawingml/2006/chartDrawing">
    <cdr:from>
      <cdr:x>0.1133</cdr:x>
      <cdr:y>0.68898</cdr:y>
    </cdr:from>
    <cdr:to>
      <cdr:x>0.18058</cdr:x>
      <cdr:y>0.73108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907519" y="3618211"/>
          <a:ext cx="538890" cy="221091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2050</a:t>
          </a:r>
        </a:p>
      </cdr:txBody>
    </cdr:sp>
  </cdr:relSizeAnchor>
  <cdr:relSizeAnchor xmlns:cdr="http://schemas.openxmlformats.org/drawingml/2006/chartDrawing">
    <cdr:from>
      <cdr:x>0.09342</cdr:x>
      <cdr:y>0.41477</cdr:y>
    </cdr:from>
    <cdr:to>
      <cdr:x>0.19611</cdr:x>
      <cdr:y>0.46564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748287" y="2178180"/>
          <a:ext cx="822512" cy="267148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chemeClr val="accent4"/>
              </a:solidFill>
            </a:rPr>
            <a:t>2100</a:t>
          </a:r>
          <a:r>
            <a:rPr lang="en-US" sz="1400" b="1" baseline="0" dirty="0">
              <a:solidFill>
                <a:schemeClr val="accent4"/>
              </a:solidFill>
            </a:rPr>
            <a:t> Low</a:t>
          </a:r>
          <a:endParaRPr lang="en-US" sz="1400" b="1" dirty="0">
            <a:solidFill>
              <a:schemeClr val="accent4"/>
            </a:solidFill>
          </a:endParaRPr>
        </a:p>
      </cdr:txBody>
    </cdr:sp>
  </cdr:relSizeAnchor>
  <cdr:relSizeAnchor xmlns:cdr="http://schemas.openxmlformats.org/drawingml/2006/chartDrawing">
    <cdr:from>
      <cdr:x>0.10376</cdr:x>
      <cdr:y>0.83438</cdr:y>
    </cdr:from>
    <cdr:to>
      <cdr:x>0.41722</cdr:x>
      <cdr:y>0.83649</cdr:y>
    </cdr:to>
    <cdr:cxnSp macro="">
      <cdr:nvCxnSpPr>
        <cdr:cNvPr id="7" name="Straight Connector 6"/>
        <cdr:cNvCxnSpPr/>
      </cdr:nvCxnSpPr>
      <cdr:spPr>
        <a:xfrm xmlns:a="http://schemas.openxmlformats.org/drawingml/2006/main" flipH="1" flipV="1">
          <a:off x="831065" y="4381798"/>
          <a:ext cx="2510709" cy="1108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0.20299</cdr:x>
      <cdr:y>0.78513</cdr:y>
    </cdr:from>
    <cdr:to>
      <cdr:x>0.25522</cdr:x>
      <cdr:y>0.82336</cdr:y>
    </cdr:to>
    <cdr:sp macro="" textlink="">
      <cdr:nvSpPr>
        <cdr:cNvPr id="20" name="TextBox 1"/>
        <cdr:cNvSpPr txBox="1"/>
      </cdr:nvSpPr>
      <cdr:spPr>
        <a:xfrm xmlns:a="http://schemas.openxmlformats.org/drawingml/2006/main">
          <a:off x="1625892" y="4123164"/>
          <a:ext cx="418345" cy="200768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FF0000"/>
              </a:solidFill>
            </a:rPr>
            <a:t> </a:t>
          </a:r>
          <a:r>
            <a:rPr lang="en-US" sz="1400" b="1" dirty="0" smtClean="0">
              <a:solidFill>
                <a:srgbClr val="FF0000"/>
              </a:solidFill>
            </a:rPr>
            <a:t>38</a:t>
          </a:r>
          <a:endParaRPr lang="en-US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0.12146</cdr:x>
      <cdr:y>0.74652</cdr:y>
    </cdr:from>
    <cdr:to>
      <cdr:x>0.42268</cdr:x>
      <cdr:y>0.74652</cdr:y>
    </cdr:to>
    <cdr:cxnSp macro="">
      <cdr:nvCxnSpPr>
        <cdr:cNvPr id="14" name="Straight Connector 13"/>
        <cdr:cNvCxnSpPr/>
      </cdr:nvCxnSpPr>
      <cdr:spPr>
        <a:xfrm xmlns:a="http://schemas.openxmlformats.org/drawingml/2006/main" flipH="1">
          <a:off x="972833" y="3920408"/>
          <a:ext cx="2412671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3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0.19976</cdr:x>
      <cdr:y>0.68898</cdr:y>
    </cdr:from>
    <cdr:to>
      <cdr:x>0.25199</cdr:x>
      <cdr:y>0.72721</cdr:y>
    </cdr:to>
    <cdr:sp macro="" textlink="">
      <cdr:nvSpPr>
        <cdr:cNvPr id="25" name="TextBox 1"/>
        <cdr:cNvSpPr txBox="1"/>
      </cdr:nvSpPr>
      <cdr:spPr>
        <a:xfrm xmlns:a="http://schemas.openxmlformats.org/drawingml/2006/main">
          <a:off x="1599989" y="3618211"/>
          <a:ext cx="418345" cy="200768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129</a:t>
          </a:r>
          <a:endParaRPr lang="en-US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0.11276</cdr:x>
      <cdr:y>0.46886</cdr:y>
    </cdr:from>
    <cdr:to>
      <cdr:x>0.41704</cdr:x>
      <cdr:y>0.46886</cdr:y>
    </cdr:to>
    <cdr:cxnSp macro="">
      <cdr:nvCxnSpPr>
        <cdr:cNvPr id="26" name="Straight Connector 25"/>
        <cdr:cNvCxnSpPr/>
      </cdr:nvCxnSpPr>
      <cdr:spPr>
        <a:xfrm xmlns:a="http://schemas.openxmlformats.org/drawingml/2006/main" flipH="1">
          <a:off x="903202" y="2462250"/>
          <a:ext cx="2437180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4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0.20709</cdr:x>
      <cdr:y>0.41589</cdr:y>
    </cdr:from>
    <cdr:to>
      <cdr:x>0.25932</cdr:x>
      <cdr:y>0.45412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1658760" y="2184074"/>
          <a:ext cx="418345" cy="200768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 smtClean="0">
              <a:solidFill>
                <a:srgbClr val="FF0000"/>
              </a:solidFill>
            </a:rPr>
            <a:t>402</a:t>
          </a:r>
          <a:endParaRPr lang="en-US" sz="14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0.69837</cdr:x>
      <cdr:y>0.34685</cdr:y>
    </cdr:from>
    <cdr:to>
      <cdr:x>0.87268</cdr:x>
      <cdr:y>0.46054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5593709" y="1821493"/>
          <a:ext cx="1396164" cy="597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dirty="0" smtClean="0"/>
            <a:t>4.0 </a:t>
          </a:r>
          <a:r>
            <a:rPr lang="en-US" sz="1600" dirty="0" err="1" smtClean="0"/>
            <a:t>ft</a:t>
          </a:r>
          <a:r>
            <a:rPr lang="en-US" sz="1600" dirty="0" smtClean="0"/>
            <a:t> Threshold</a:t>
          </a:r>
          <a:endParaRPr lang="en-US" sz="1600" dirty="0"/>
        </a:p>
      </cdr:txBody>
    </cdr:sp>
  </cdr:relSizeAnchor>
  <cdr:relSizeAnchor xmlns:cdr="http://schemas.openxmlformats.org/drawingml/2006/chartDrawing">
    <cdr:from>
      <cdr:x>0.42373</cdr:x>
      <cdr:y>0.40181</cdr:y>
    </cdr:from>
    <cdr:to>
      <cdr:x>0.69956</cdr:x>
      <cdr:y>0.41477</cdr:y>
    </cdr:to>
    <cdr:cxnSp macro="">
      <cdr:nvCxnSpPr>
        <cdr:cNvPr id="30" name="Straight Arrow Connector 29"/>
        <cdr:cNvCxnSpPr/>
      </cdr:nvCxnSpPr>
      <cdr:spPr>
        <a:xfrm xmlns:a="http://schemas.openxmlformats.org/drawingml/2006/main" flipH="1">
          <a:off x="3393928" y="2110162"/>
          <a:ext cx="2209320" cy="68052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ysClr val="windowText" lastClr="0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0.41737</cdr:x>
      <cdr:y>0.05654</cdr:y>
    </cdr:from>
    <cdr:to>
      <cdr:x>0.41907</cdr:x>
      <cdr:y>0.88556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3342983" y="296936"/>
          <a:ext cx="13647" cy="4353636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D300A-89D1-4C20-B6B6-710F740962F2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9F49C-7A72-4FE8-ADC8-287CDA7EC9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07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906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23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89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6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913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1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033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75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98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003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683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DE741-344F-43EF-AF7D-F845D641BD56}" type="datetimeFigureOut">
              <a:rPr lang="en-US" smtClean="0"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7DCBFE-BA69-4666-A20D-B18A051D3F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719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6598"/>
            <a:ext cx="9175825" cy="5161402"/>
          </a:xfrm>
          <a:prstGeom prst="rect">
            <a:avLst/>
          </a:prstGeom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644562" y="475009"/>
            <a:ext cx="7886700" cy="1039051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Future Inundation Frequency of Coastal Critical Facilities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2" y="6155937"/>
            <a:ext cx="3291840" cy="573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524" y="5478829"/>
            <a:ext cx="25611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Dr. Tom Herrington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Associate Director</a:t>
            </a:r>
          </a:p>
        </p:txBody>
      </p:sp>
    </p:spTree>
    <p:extLst>
      <p:ext uri="{BB962C8B-B14F-4D97-AF65-F5344CB8AC3E}">
        <p14:creationId xmlns:p14="http://schemas.microsoft.com/office/powerpoint/2010/main" val="156133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81" y="260023"/>
            <a:ext cx="7886700" cy="759481"/>
          </a:xfrm>
        </p:spPr>
        <p:txBody>
          <a:bodyPr/>
          <a:lstStyle/>
          <a:p>
            <a:r>
              <a:rPr lang="en-US" dirty="0" smtClean="0"/>
              <a:t>Future Impact: 2074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268695"/>
              </p:ext>
            </p:extLst>
          </p:nvPr>
        </p:nvGraphicFramePr>
        <p:xfrm>
          <a:off x="651642" y="1240222"/>
          <a:ext cx="7945820" cy="4992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9510" y="2175641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Minor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Flood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95176" y="2467276"/>
            <a:ext cx="439638" cy="22337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7860" y="1311139"/>
            <a:ext cx="1167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Moderate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Flood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87972" y="1592907"/>
            <a:ext cx="882869" cy="658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115790" y="917056"/>
            <a:ext cx="801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Major </a:t>
            </a:r>
          </a:p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Flood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9" idx="1"/>
          </p:cNvCxnSpPr>
          <p:nvPr/>
        </p:nvCxnSpPr>
        <p:spPr>
          <a:xfrm flipH="1">
            <a:off x="7514897" y="1240222"/>
            <a:ext cx="600893" cy="599088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1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Sea Level Rise is projected to accelerate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9" y="1591911"/>
            <a:ext cx="6837529" cy="4416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3123" y="6243659"/>
            <a:ext cx="677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Estimated, Observed and Projected Sea Level Rise (Melillo et al., 2014)</a:t>
            </a:r>
          </a:p>
        </p:txBody>
      </p:sp>
    </p:spTree>
    <p:extLst>
      <p:ext uri="{BB962C8B-B14F-4D97-AF65-F5344CB8AC3E}">
        <p14:creationId xmlns:p14="http://schemas.microsoft.com/office/powerpoint/2010/main" val="237709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93122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How frequently will low-lying roadways and infrastructure experience flooding in the future</a:t>
            </a:r>
          </a:p>
        </p:txBody>
      </p:sp>
      <p:pic>
        <p:nvPicPr>
          <p:cNvPr id="2050" name="Picture 2" descr="Image result for Nuisance floo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015369"/>
            <a:ext cx="4052532" cy="269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235" y="3015369"/>
            <a:ext cx="3598649" cy="2698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6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77" y="1069656"/>
            <a:ext cx="5800298" cy="5542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561" y="1145592"/>
            <a:ext cx="4167490" cy="2121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4144" y="3407366"/>
            <a:ext cx="4018325" cy="136663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74059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DoE Sea Level Rise Impact on Energy Infrastructure (2014)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530570" y="808224"/>
            <a:ext cx="342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National Climate Assessment 2014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78214" y="5117910"/>
            <a:ext cx="2461508" cy="92333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But this is just Sea Level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Rise. What about Total </a:t>
            </a:r>
          </a:p>
          <a:p>
            <a:r>
              <a:rPr lang="en-US" b="1" i="1" dirty="0" smtClean="0">
                <a:solidFill>
                  <a:srgbClr val="FF0000"/>
                </a:solidFill>
              </a:rPr>
              <a:t>Water Levels?</a:t>
            </a:r>
            <a:endParaRPr lang="en-US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60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247"/>
            <a:ext cx="7886700" cy="950518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Down-scaling Climate Change Impacts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5004"/>
            <a:ext cx="9144000" cy="517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4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53" y="1009935"/>
            <a:ext cx="7232510" cy="558875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02507" y="2524836"/>
            <a:ext cx="655092" cy="61414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3653" y="215002"/>
            <a:ext cx="7886700" cy="5356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Digital Elevation Model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3657599" y="2347415"/>
            <a:ext cx="4107977" cy="48449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65576" y="1608751"/>
            <a:ext cx="1132764" cy="1477328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Land Elevation is mostly below 4 </a:t>
            </a:r>
            <a:r>
              <a:rPr lang="en-US" dirty="0" err="1" smtClean="0">
                <a:solidFill>
                  <a:srgbClr val="FF0000"/>
                </a:solidFill>
              </a:rPr>
              <a:t>ft</a:t>
            </a:r>
            <a:r>
              <a:rPr lang="en-US" dirty="0" smtClean="0">
                <a:solidFill>
                  <a:srgbClr val="FF0000"/>
                </a:solidFill>
              </a:rPr>
              <a:t> MSL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40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4584"/>
          </a:xfrm>
        </p:spPr>
        <p:txBody>
          <a:bodyPr/>
          <a:lstStyle/>
          <a:p>
            <a:r>
              <a:rPr lang="en-US" dirty="0" smtClean="0"/>
              <a:t>What about the Future?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2579" y="4854629"/>
            <a:ext cx="627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https://tidesandcurrents.noaa.gov/waterlevels.html?id=8534720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852" y="1702676"/>
            <a:ext cx="8118291" cy="31519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672" y="5603966"/>
            <a:ext cx="882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We can look to what happen in the past as a proxy for future flooding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66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4271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" y="1376721"/>
            <a:ext cx="7886700" cy="146411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Start with hourly water levels from Atlantic City</a:t>
            </a:r>
          </a:p>
          <a:p>
            <a:pPr lvl="1"/>
            <a:r>
              <a:rPr lang="en-US" dirty="0" smtClean="0"/>
              <a:t>Use 20 years of observations to Identify high tide peaks and elevations in data set</a:t>
            </a:r>
          </a:p>
          <a:p>
            <a:pPr lvl="1"/>
            <a:r>
              <a:rPr lang="en-US" dirty="0" smtClean="0"/>
              <a:t>1997 – 2017</a:t>
            </a:r>
          </a:p>
          <a:p>
            <a:pPr lvl="1"/>
            <a:r>
              <a:rPr lang="en-US" dirty="0" smtClean="0"/>
              <a:t>De-trend data to remove sea level rise: Left only with high tide elev.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1718"/>
            <a:ext cx="9144000" cy="28237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6376" y="284083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Sandy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302137" y="3210166"/>
            <a:ext cx="8701" cy="59458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127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8204" y="1459865"/>
            <a:ext cx="38862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 probability distribution of high tide amplitudes relative to Mean Sea Level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000" dirty="0" smtClean="0"/>
              <a:t>Analyze data for exceedance probability of High Tides relative to Mean Sea Level</a:t>
            </a:r>
          </a:p>
          <a:p>
            <a:pPr lvl="1"/>
            <a:r>
              <a:rPr lang="en-US" sz="2000" dirty="0" smtClean="0"/>
              <a:t>Provides % time that High Tides were at or above specific elevations</a:t>
            </a:r>
          </a:p>
          <a:p>
            <a:pPr lvl="1"/>
            <a:r>
              <a:rPr lang="en-US" sz="2000" dirty="0" smtClean="0"/>
              <a:t>Assume same distribution will occur with sea level rise</a:t>
            </a:r>
            <a:endParaRPr lang="en-US" sz="2000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769044"/>
              </p:ext>
            </p:extLst>
          </p:nvPr>
        </p:nvGraphicFramePr>
        <p:xfrm>
          <a:off x="4319752" y="1459865"/>
          <a:ext cx="397291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86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446160"/>
              </p:ext>
            </p:extLst>
          </p:nvPr>
        </p:nvGraphicFramePr>
        <p:xfrm>
          <a:off x="246062" y="287073"/>
          <a:ext cx="8651875" cy="628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384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059" y="1486477"/>
            <a:ext cx="38862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Coastal Critical Facilities and Marine Dependent Industries are exposed to higher climate change risk due to their required proximity to coastal waters for:</a:t>
            </a:r>
          </a:p>
          <a:p>
            <a:pPr lvl="1"/>
            <a:r>
              <a:rPr lang="en-US" sz="2000" dirty="0" smtClean="0"/>
              <a:t>Maritime Transportation</a:t>
            </a:r>
          </a:p>
          <a:p>
            <a:pPr lvl="1"/>
            <a:r>
              <a:rPr lang="en-US" sz="2000" dirty="0" smtClean="0"/>
              <a:t>Cooling Waters</a:t>
            </a:r>
          </a:p>
          <a:p>
            <a:pPr lvl="1"/>
            <a:r>
              <a:rPr lang="en-US" sz="2000" dirty="0" smtClean="0"/>
              <a:t>Effluent Discharge</a:t>
            </a:r>
          </a:p>
          <a:p>
            <a:pPr lvl="1"/>
            <a:r>
              <a:rPr lang="en-US" sz="2000" dirty="0" smtClean="0"/>
              <a:t>Supply Chain &amp; Transportation Networks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62" y="187286"/>
            <a:ext cx="4656521" cy="62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Convert to # of High Tides per year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714" y="1775175"/>
            <a:ext cx="38862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Easier to think in terms of how many high tides per year exceed a specific elevation</a:t>
            </a:r>
          </a:p>
          <a:p>
            <a:pPr lvl="1"/>
            <a:r>
              <a:rPr lang="en-US" sz="2000" dirty="0" smtClean="0"/>
              <a:t>Assume the high tides will continue to follow the 20-year distribution of high tides</a:t>
            </a:r>
          </a:p>
          <a:p>
            <a:pPr lvl="1"/>
            <a:r>
              <a:rPr lang="en-US" sz="2000" dirty="0" smtClean="0"/>
              <a:t>Two high tides per day</a:t>
            </a:r>
          </a:p>
          <a:p>
            <a:pPr lvl="1"/>
            <a:r>
              <a:rPr lang="en-US" sz="2000" dirty="0" smtClean="0"/>
              <a:t>730 total high tides per year</a:t>
            </a:r>
            <a:endParaRPr lang="en-US" sz="2000" dirty="0"/>
          </a:p>
        </p:txBody>
      </p:sp>
      <p:graphicFrame>
        <p:nvGraphicFramePr>
          <p:cNvPr id="5" name="Char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991246"/>
              </p:ext>
            </p:extLst>
          </p:nvPr>
        </p:nvGraphicFramePr>
        <p:xfrm>
          <a:off x="4319752" y="1608082"/>
          <a:ext cx="4284195" cy="451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7748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Local Sea Level Rise Projections </a:t>
            </a:r>
            <a:br>
              <a:rPr lang="en-US" sz="4000" dirty="0" smtClean="0"/>
            </a:br>
            <a:r>
              <a:rPr lang="en-US" sz="4000" dirty="0" smtClean="0"/>
              <a:t>(</a:t>
            </a:r>
            <a:r>
              <a:rPr lang="en-US" sz="4000" i="1" dirty="0" smtClean="0"/>
              <a:t>relative to year 2000 water level</a:t>
            </a:r>
            <a:r>
              <a:rPr lang="en-US" sz="4000" dirty="0" smtClean="0"/>
              <a:t>)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86381" y="4872428"/>
            <a:ext cx="8686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Kopp et al., (2016) </a:t>
            </a:r>
            <a:r>
              <a:rPr lang="en-US" i="1" dirty="0"/>
              <a:t>Assessing New Jersey's Exposure to Sea-Level Rise and </a:t>
            </a:r>
            <a:r>
              <a:rPr lang="en-US" i="1" dirty="0" smtClean="0"/>
              <a:t>Coastal </a:t>
            </a:r>
            <a:r>
              <a:rPr lang="en-US" i="1" dirty="0"/>
              <a:t>Storms: </a:t>
            </a:r>
            <a:endParaRPr lang="en-US" i="1" dirty="0" smtClean="0"/>
          </a:p>
          <a:p>
            <a:r>
              <a:rPr lang="en-US" i="1" dirty="0" smtClean="0"/>
              <a:t>Report </a:t>
            </a:r>
            <a:r>
              <a:rPr lang="en-US" i="1" dirty="0"/>
              <a:t>of the New Jersey Climate Adaptation Alliance Science and Technical Advisory Panel</a:t>
            </a:r>
            <a:r>
              <a:rPr lang="en-US" dirty="0"/>
              <a:t> 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81" y="2352791"/>
            <a:ext cx="8627524" cy="2258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1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422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Future Sea Level Rise Projections</a:t>
            </a:r>
            <a:br>
              <a:rPr lang="en-US" sz="3200" dirty="0" smtClean="0"/>
            </a:br>
            <a:r>
              <a:rPr lang="en-US" sz="3200" dirty="0" smtClean="0"/>
              <a:t>2030 - 2100</a:t>
            </a:r>
            <a:endParaRPr lang="en-US" sz="3200" dirty="0"/>
          </a:p>
        </p:txBody>
      </p:sp>
      <p:graphicFrame>
        <p:nvGraphicFramePr>
          <p:cNvPr id="12" name="Char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7329101"/>
              </p:ext>
            </p:extLst>
          </p:nvPr>
        </p:nvGraphicFramePr>
        <p:xfrm>
          <a:off x="701629" y="1319349"/>
          <a:ext cx="7813721" cy="525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988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54223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Future Flood Events @ Roosevelt Blvd.</a:t>
            </a:r>
            <a:br>
              <a:rPr lang="en-US" sz="3200" dirty="0" smtClean="0"/>
            </a:br>
            <a:r>
              <a:rPr lang="en-US" sz="3200" dirty="0" smtClean="0"/>
              <a:t>2030 - 2100</a:t>
            </a:r>
            <a:endParaRPr lang="en-US" sz="3200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830375"/>
              </p:ext>
            </p:extLst>
          </p:nvPr>
        </p:nvGraphicFramePr>
        <p:xfrm>
          <a:off x="505686" y="1449977"/>
          <a:ext cx="8009664" cy="525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4788540" y="2272068"/>
            <a:ext cx="767921" cy="266415"/>
          </a:xfrm>
          <a:prstGeom prst="rect">
            <a:avLst/>
          </a:prstGeom>
          <a:solidFill>
            <a:schemeClr val="bg2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rgbClr val="0070C0"/>
                </a:solidFill>
              </a:rPr>
              <a:t>2100</a:t>
            </a:r>
            <a:r>
              <a:rPr lang="en-US" sz="1400" b="1" baseline="0" dirty="0">
                <a:solidFill>
                  <a:srgbClr val="0070C0"/>
                </a:solidFill>
              </a:rPr>
              <a:t> </a:t>
            </a:r>
            <a:r>
              <a:rPr lang="en-US" sz="1400" b="1" dirty="0" smtClean="0">
                <a:solidFill>
                  <a:srgbClr val="0070C0"/>
                </a:solidFill>
              </a:rPr>
              <a:t>Med</a:t>
            </a:r>
            <a:endParaRPr lang="en-US" sz="1400" b="1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862316" y="2538483"/>
            <a:ext cx="26203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5701119" y="2304891"/>
            <a:ext cx="418345" cy="200768"/>
          </a:xfrm>
          <a:prstGeom prst="rect">
            <a:avLst/>
          </a:prstGeom>
          <a:solidFill>
            <a:schemeClr val="bg2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 smtClean="0">
                <a:solidFill>
                  <a:srgbClr val="FF0000"/>
                </a:solidFill>
              </a:rPr>
              <a:t>682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0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Future?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43" y="1496207"/>
            <a:ext cx="6457950" cy="484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2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Future?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082" y="1419367"/>
            <a:ext cx="6871835" cy="529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54212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Number of flood events changes significantly with small changes in sea level</a:t>
            </a:r>
          </a:p>
          <a:p>
            <a:r>
              <a:rPr lang="en-US" dirty="0" smtClean="0"/>
              <a:t>Daily flooding is likely if sea level rise accelerates at highest scenario rate</a:t>
            </a:r>
          </a:p>
          <a:p>
            <a:r>
              <a:rPr lang="en-US" dirty="0" smtClean="0"/>
              <a:t>Engineering solutions to mitigate future flooding of critical facilities is feasible but surrounding area will likely be flooded.</a:t>
            </a:r>
          </a:p>
          <a:p>
            <a:r>
              <a:rPr lang="en-US" dirty="0" smtClean="0"/>
              <a:t>Joint probability of increased rainfall and high tide flood events is not well understood at this time</a:t>
            </a:r>
          </a:p>
          <a:p>
            <a:pPr lvl="1"/>
            <a:r>
              <a:rPr lang="en-US" dirty="0" smtClean="0"/>
              <a:t>Increased frequency and intensity of rain events will increase frequency of high tide flood events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1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718" y="189647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“Infrastructure </a:t>
            </a:r>
            <a:r>
              <a:rPr lang="en-US" i="1" dirty="0"/>
              <a:t>currently designed for historical climate conditions is more vulnerable to future weather extremes and climate </a:t>
            </a:r>
            <a:r>
              <a:rPr lang="en-US" i="1" dirty="0" smtClean="0"/>
              <a:t>change.”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5001659" y="3877937"/>
            <a:ext cx="338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- 4</a:t>
            </a:r>
            <a:r>
              <a:rPr lang="en-US" b="1" baseline="30000" dirty="0" smtClean="0"/>
              <a:t>th</a:t>
            </a:r>
            <a:r>
              <a:rPr lang="en-US" b="1" dirty="0" smtClean="0"/>
              <a:t> National Climate Assessment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34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Climate Change Risks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 Level Rise</a:t>
            </a:r>
          </a:p>
          <a:p>
            <a:pPr lvl="1"/>
            <a:r>
              <a:rPr lang="en-US" dirty="0" smtClean="0"/>
              <a:t>Nuisance Flooding</a:t>
            </a:r>
          </a:p>
          <a:p>
            <a:pPr lvl="1"/>
            <a:r>
              <a:rPr lang="en-US" dirty="0" smtClean="0"/>
              <a:t>Chronic Flooding </a:t>
            </a:r>
          </a:p>
          <a:p>
            <a:pPr lvl="1"/>
            <a:r>
              <a:rPr lang="en-US" dirty="0" smtClean="0"/>
              <a:t>Storm Surge</a:t>
            </a:r>
          </a:p>
          <a:p>
            <a:r>
              <a:rPr lang="en-US" dirty="0" smtClean="0"/>
              <a:t>Saltwater Intrusion</a:t>
            </a:r>
          </a:p>
          <a:p>
            <a:r>
              <a:rPr lang="en-US" dirty="0" smtClean="0"/>
              <a:t>Increasing Seawater Temperature</a:t>
            </a:r>
          </a:p>
          <a:p>
            <a:r>
              <a:rPr lang="en-US" dirty="0" smtClean="0"/>
              <a:t>Increase in Precipitation Intensity &amp; Frequency</a:t>
            </a:r>
          </a:p>
          <a:p>
            <a:r>
              <a:rPr lang="en-US" dirty="0" smtClean="0"/>
              <a:t>Shoreline Erosion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95749" y="20932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28650" y="1825625"/>
            <a:ext cx="3469625" cy="174384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65374" y="2327714"/>
            <a:ext cx="27158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Focus of today’s talk</a:t>
            </a:r>
            <a:endParaRPr lang="en-US" sz="2400" i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4186410" y="2558546"/>
            <a:ext cx="1078964" cy="1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08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Flooding Terminology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3200" i="1" dirty="0" smtClean="0"/>
              <a:t>What are we really talking about?</a:t>
            </a:r>
            <a:endParaRPr lang="en-US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862148" y="2103120"/>
            <a:ext cx="34900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Nuisance Flooding -  </a:t>
            </a:r>
            <a:r>
              <a:rPr lang="en-US" dirty="0" smtClean="0"/>
              <a:t>flooding that</a:t>
            </a:r>
          </a:p>
          <a:p>
            <a:r>
              <a:rPr lang="en-US" dirty="0"/>
              <a:t>c</a:t>
            </a:r>
            <a:r>
              <a:rPr lang="en-US" dirty="0" smtClean="0"/>
              <a:t>auses public inconveniences such </a:t>
            </a:r>
          </a:p>
          <a:p>
            <a:r>
              <a:rPr lang="en-US" dirty="0"/>
              <a:t>a</a:t>
            </a:r>
            <a:r>
              <a:rPr lang="en-US" dirty="0" smtClean="0"/>
              <a:t>s frequent road closures (NOAA)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2148" y="3350791"/>
            <a:ext cx="35155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Chronic Flooding -  </a:t>
            </a:r>
            <a:r>
              <a:rPr lang="en-US" dirty="0" smtClean="0"/>
              <a:t>flooding that </a:t>
            </a:r>
          </a:p>
          <a:p>
            <a:r>
              <a:rPr lang="en-US" dirty="0"/>
              <a:t>o</a:t>
            </a:r>
            <a:r>
              <a:rPr lang="en-US" dirty="0" smtClean="0"/>
              <a:t>ccurs more than 26 times per year</a:t>
            </a:r>
          </a:p>
          <a:p>
            <a:r>
              <a:rPr lang="en-US" dirty="0"/>
              <a:t>o</a:t>
            </a:r>
            <a:r>
              <a:rPr lang="en-US" dirty="0" smtClean="0"/>
              <a:t>r every 2 weeks on average</a:t>
            </a:r>
          </a:p>
          <a:p>
            <a:r>
              <a:rPr lang="en-US" dirty="0" smtClean="0"/>
              <a:t>(Union of Concerned Scientists)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62148" y="4875461"/>
            <a:ext cx="39368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Storm Surge – </a:t>
            </a:r>
            <a:r>
              <a:rPr lang="en-US" dirty="0"/>
              <a:t>the abnormal rise in seawater level during a storm, measured as the height of the water above the normal predicted astronomical tide</a:t>
            </a:r>
            <a:endParaRPr lang="en-US" b="1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087" y="1878226"/>
            <a:ext cx="1708425" cy="128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57" y="3350790"/>
            <a:ext cx="2370086" cy="13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164" y="4939265"/>
            <a:ext cx="3012272" cy="15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71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279" y="926986"/>
            <a:ext cx="2632343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Issue: Relative Sea Level Rise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86" y="0"/>
            <a:ext cx="5981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85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83" y="32105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Relative Sea Level Rise at Atlantic City, NJ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4985"/>
            <a:ext cx="9144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60624"/>
            <a:ext cx="7886700" cy="1325563"/>
          </a:xfrm>
        </p:spPr>
        <p:txBody>
          <a:bodyPr/>
          <a:lstStyle/>
          <a:p>
            <a:r>
              <a:rPr lang="en-US" dirty="0" smtClean="0"/>
              <a:t>Result: More Days Like </a:t>
            </a:r>
            <a:r>
              <a:rPr lang="en-US" dirty="0"/>
              <a:t>T</a:t>
            </a:r>
            <a:r>
              <a:rPr lang="en-US" dirty="0" smtClean="0"/>
              <a:t>his</a:t>
            </a:r>
            <a:endParaRPr lang="en-US" dirty="0"/>
          </a:p>
        </p:txBody>
      </p:sp>
      <p:pic>
        <p:nvPicPr>
          <p:cNvPr id="4" name="Picture 4" descr="Image result for Nuisance flood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81" y="1407624"/>
            <a:ext cx="7367437" cy="48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34699" y="580588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Annapolis, MD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6157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807" y="105104"/>
            <a:ext cx="7886700" cy="1051034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 Level Rise Impact on Total Water Levels</a:t>
            </a:r>
            <a:endParaRPr lang="en-US" sz="3200" dirty="0"/>
          </a:p>
        </p:txBody>
      </p:sp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5831823"/>
              </p:ext>
            </p:extLst>
          </p:nvPr>
        </p:nvGraphicFramePr>
        <p:xfrm>
          <a:off x="819807" y="1364868"/>
          <a:ext cx="7590920" cy="44263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6635" y="2144110"/>
            <a:ext cx="75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Minor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Flood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6" name="Straight Arrow Connector 5"/>
          <p:cNvCxnSpPr>
            <a:stCxn id="4" idx="3"/>
          </p:cNvCxnSpPr>
          <p:nvPr/>
        </p:nvCxnSpPr>
        <p:spPr>
          <a:xfrm>
            <a:off x="895176" y="2467276"/>
            <a:ext cx="513210" cy="1077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36635" y="1156138"/>
            <a:ext cx="1167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Moderate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Flood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987972" y="1592907"/>
            <a:ext cx="882869" cy="6589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64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1127</TotalTime>
  <Words>777</Words>
  <Application>Microsoft Office PowerPoint</Application>
  <PresentationFormat>On-screen Show (4:3)</PresentationFormat>
  <Paragraphs>131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Introduction</vt:lpstr>
      <vt:lpstr>“Infrastructure currently designed for historical climate conditions is more vulnerable to future weather extremes and climate change.”</vt:lpstr>
      <vt:lpstr>Coastal Climate Change Risks</vt:lpstr>
      <vt:lpstr>Flooding Terminology -What are we really talking about?</vt:lpstr>
      <vt:lpstr>The Issue: Relative Sea Level Rise</vt:lpstr>
      <vt:lpstr>Relative Sea Level Rise at Atlantic City, NJ</vt:lpstr>
      <vt:lpstr>Result: More Days Like This</vt:lpstr>
      <vt:lpstr>Sea Level Rise Impact on Total Water Levels</vt:lpstr>
      <vt:lpstr>Future Impact: 2074</vt:lpstr>
      <vt:lpstr>Sea Level Rise is projected to accelerate</vt:lpstr>
      <vt:lpstr>Concern</vt:lpstr>
      <vt:lpstr>DoE Sea Level Rise Impact on Energy Infrastructure (2014)</vt:lpstr>
      <vt:lpstr>Down-scaling Climate Change Impacts</vt:lpstr>
      <vt:lpstr>Digital Elevation Model</vt:lpstr>
      <vt:lpstr>What about the Future?</vt:lpstr>
      <vt:lpstr>Processing</vt:lpstr>
      <vt:lpstr>Processing</vt:lpstr>
      <vt:lpstr>PowerPoint Presentation</vt:lpstr>
      <vt:lpstr>Convert to # of High Tides per year</vt:lpstr>
      <vt:lpstr>Local Sea Level Rise Projections  (relative to year 2000 water level)</vt:lpstr>
      <vt:lpstr>Future Sea Level Rise Projections 2030 - 2100</vt:lpstr>
      <vt:lpstr>Future Flood Events @ Roosevelt Blvd. 2030 - 2100</vt:lpstr>
      <vt:lpstr>Our Future?</vt:lpstr>
      <vt:lpstr>Our Future?</vt:lpstr>
      <vt:lpstr>Conclusions</vt:lpstr>
    </vt:vector>
  </TitlesOfParts>
  <Company>Information 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Nuisance Flooding</dc:title>
  <dc:creator>Herrington, Thomas</dc:creator>
  <cp:lastModifiedBy>Smith, Robert</cp:lastModifiedBy>
  <cp:revision>100</cp:revision>
  <dcterms:created xsi:type="dcterms:W3CDTF">2018-03-30T14:01:19Z</dcterms:created>
  <dcterms:modified xsi:type="dcterms:W3CDTF">2019-04-23T13:08:50Z</dcterms:modified>
</cp:coreProperties>
</file>